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69" r:id="rId9"/>
    <p:sldId id="264" r:id="rId10"/>
    <p:sldId id="265" r:id="rId11"/>
  </p:sldIdLst>
  <p:sldSz cx="10688638" cy="7562850"/>
  <p:notesSz cx="10688638" cy="7562850"/>
  <p:defaultTextStyle>
    <a:defPPr>
      <a:defRPr lang="fr-FR"/>
    </a:defPPr>
    <a:lvl1pPr marL="0" algn="l" defTabSz="521437">
      <a:defRPr sz="2100">
        <a:solidFill>
          <a:schemeClr val="tx1"/>
        </a:solidFill>
        <a:latin typeface="+mn-lt"/>
        <a:ea typeface="+mn-ea"/>
        <a:cs typeface="+mn-cs"/>
      </a:defRPr>
    </a:lvl1pPr>
    <a:lvl2pPr marL="521437" algn="l" defTabSz="521437">
      <a:defRPr sz="2100">
        <a:solidFill>
          <a:schemeClr val="tx1"/>
        </a:solidFill>
        <a:latin typeface="+mn-lt"/>
        <a:ea typeface="+mn-ea"/>
        <a:cs typeface="+mn-cs"/>
      </a:defRPr>
    </a:lvl2pPr>
    <a:lvl3pPr marL="1042873" algn="l" defTabSz="521437">
      <a:defRPr sz="2100">
        <a:solidFill>
          <a:schemeClr val="tx1"/>
        </a:solidFill>
        <a:latin typeface="+mn-lt"/>
        <a:ea typeface="+mn-ea"/>
        <a:cs typeface="+mn-cs"/>
      </a:defRPr>
    </a:lvl3pPr>
    <a:lvl4pPr marL="1564310" algn="l" defTabSz="521437">
      <a:defRPr sz="2100">
        <a:solidFill>
          <a:schemeClr val="tx1"/>
        </a:solidFill>
        <a:latin typeface="+mn-lt"/>
        <a:ea typeface="+mn-ea"/>
        <a:cs typeface="+mn-cs"/>
      </a:defRPr>
    </a:lvl4pPr>
    <a:lvl5pPr marL="2085746" algn="l" defTabSz="521437">
      <a:defRPr sz="2100">
        <a:solidFill>
          <a:schemeClr val="tx1"/>
        </a:solidFill>
        <a:latin typeface="+mn-lt"/>
        <a:ea typeface="+mn-ea"/>
        <a:cs typeface="+mn-cs"/>
      </a:defRPr>
    </a:lvl5pPr>
    <a:lvl6pPr marL="2607183" algn="l" defTabSz="521437">
      <a:defRPr sz="2100">
        <a:solidFill>
          <a:schemeClr val="tx1"/>
        </a:solidFill>
        <a:latin typeface="+mn-lt"/>
        <a:ea typeface="+mn-ea"/>
        <a:cs typeface="+mn-cs"/>
      </a:defRPr>
    </a:lvl6pPr>
    <a:lvl7pPr marL="3128620" algn="l" defTabSz="521437">
      <a:defRPr sz="2100">
        <a:solidFill>
          <a:schemeClr val="tx1"/>
        </a:solidFill>
        <a:latin typeface="+mn-lt"/>
        <a:ea typeface="+mn-ea"/>
        <a:cs typeface="+mn-cs"/>
      </a:defRPr>
    </a:lvl7pPr>
    <a:lvl8pPr marL="3650056" algn="l" defTabSz="521437">
      <a:defRPr sz="2100">
        <a:solidFill>
          <a:schemeClr val="tx1"/>
        </a:solidFill>
        <a:latin typeface="+mn-lt"/>
        <a:ea typeface="+mn-ea"/>
        <a:cs typeface="+mn-cs"/>
      </a:defRPr>
    </a:lvl8pPr>
    <a:lvl9pPr marL="4171493" algn="l" defTabSz="521437">
      <a:defRPr sz="21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2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96" autoAdjust="0"/>
    <p:restoredTop sz="94152" autoAdjust="0"/>
  </p:normalViewPr>
  <p:slideViewPr>
    <p:cSldViewPr>
      <p:cViewPr varScale="1">
        <p:scale>
          <a:sx n="64" d="100"/>
          <a:sy n="64" d="100"/>
        </p:scale>
        <p:origin x="156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-688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2325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6054725" y="0"/>
            <a:ext cx="4630738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E1F737-B6AC-4EA3-873D-064E3A7FE293}" type="datetimeFigureOut">
              <a:rPr lang="fr-FR" smtClean="0"/>
              <a:t>28/10/2024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541713" y="946150"/>
            <a:ext cx="3605212" cy="2551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1068388" y="3640138"/>
            <a:ext cx="8551862" cy="29781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7183438"/>
            <a:ext cx="4632325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6054725" y="7183438"/>
            <a:ext cx="4630738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FB41D9-5785-4902-8B90-E23DF79A6B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7823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FB41D9-5785-4902-8B90-E23DF79A6B7B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95823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Diapositive titr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 bwMode="auto">
          <a:xfrm>
            <a:off x="9982200" y="0"/>
            <a:ext cx="706437" cy="7562850"/>
          </a:xfrm>
          <a:prstGeom prst="rect">
            <a:avLst/>
          </a:prstGeom>
          <a:solidFill>
            <a:srgbClr val="FBCA00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0" name="Rectangle 9"/>
          <p:cNvSpPr/>
          <p:nvPr userDrawn="1"/>
        </p:nvSpPr>
        <p:spPr bwMode="auto">
          <a:xfrm>
            <a:off x="0" y="0"/>
            <a:ext cx="6563519" cy="7562850"/>
          </a:xfrm>
          <a:prstGeom prst="rect">
            <a:avLst/>
          </a:prstGeom>
          <a:solidFill>
            <a:srgbClr val="FBCA00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1" name="Espace réservé du titre 1"/>
          <p:cNvSpPr>
            <a:spLocks noGrp="1" noChangeAspect="1"/>
          </p:cNvSpPr>
          <p:nvPr>
            <p:ph type="title"/>
          </p:nvPr>
        </p:nvSpPr>
        <p:spPr bwMode="auto">
          <a:xfrm>
            <a:off x="1448832" y="3629025"/>
            <a:ext cx="4975607" cy="2384648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>
            <a:lvl1pPr>
              <a:defRPr>
                <a:solidFill>
                  <a:srgbClr val="202020"/>
                </a:solidFill>
              </a:defRPr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12" name="Rectangle 11"/>
          <p:cNvSpPr/>
          <p:nvPr userDrawn="1"/>
        </p:nvSpPr>
        <p:spPr bwMode="auto">
          <a:xfrm>
            <a:off x="0" y="3629025"/>
            <a:ext cx="1077119" cy="1066800"/>
          </a:xfrm>
          <a:prstGeom prst="rect">
            <a:avLst/>
          </a:prstGeom>
          <a:solidFill>
            <a:srgbClr val="202020"/>
          </a:solidFill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6" name="Espace réservé pour une image  21"/>
          <p:cNvSpPr>
            <a:spLocks noGrp="1"/>
          </p:cNvSpPr>
          <p:nvPr>
            <p:ph type="pic" sz="quarter" idx="15"/>
          </p:nvPr>
        </p:nvSpPr>
        <p:spPr bwMode="auto">
          <a:xfrm>
            <a:off x="6564313" y="0"/>
            <a:ext cx="3417887" cy="7562850"/>
          </a:xfrm>
          <a:prstGeom prst="rect">
            <a:avLst/>
          </a:prstGeom>
        </p:spPr>
        <p:txBody>
          <a:bodyPr vert="horz"/>
          <a:lstStyle>
            <a:lvl1pPr marL="0" indent="0">
              <a:spcBef>
                <a:spcPts val="0"/>
              </a:spcBef>
              <a:defRPr/>
            </a:lvl1pPr>
          </a:lstStyle>
          <a:p>
            <a:pPr>
              <a:defRPr/>
            </a:pPr>
            <a:r>
              <a:rPr lang="fr-FR"/>
              <a:t>Cliquez sur l'icône pour ajouter une image</a:t>
            </a:r>
            <a:endParaRPr/>
          </a:p>
        </p:txBody>
      </p:sp>
      <p:pic>
        <p:nvPicPr>
          <p:cNvPr id="17" name="Image 16" descr="LOGO-N_UT3.eps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1384426" y="6219825"/>
            <a:ext cx="3311821" cy="1219200"/>
          </a:xfrm>
          <a:prstGeom prst="rect">
            <a:avLst/>
          </a:prstGeom>
        </p:spPr>
      </p:pic>
      <p:cxnSp>
        <p:nvCxnSpPr>
          <p:cNvPr id="18" name="Connecteur droit 17"/>
          <p:cNvCxnSpPr>
            <a:cxnSpLocks/>
          </p:cNvCxnSpPr>
          <p:nvPr userDrawn="1"/>
        </p:nvCxnSpPr>
        <p:spPr bwMode="auto">
          <a:xfrm flipH="1">
            <a:off x="1448834" y="6219829"/>
            <a:ext cx="3031389" cy="0"/>
          </a:xfrm>
          <a:prstGeom prst="line">
            <a:avLst/>
          </a:prstGeom>
          <a:ln w="38100">
            <a:solidFill>
              <a:srgbClr val="202020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4" name="Espace réservé de la date 3"/>
          <p:cNvSpPr>
            <a:spLocks noGrp="1"/>
          </p:cNvSpPr>
          <p:nvPr>
            <p:ph type="dt" sz="half" idx="2"/>
          </p:nvPr>
        </p:nvSpPr>
        <p:spPr bwMode="auto">
          <a:xfrm rot="16199998">
            <a:off x="10047837" y="6771491"/>
            <a:ext cx="894564" cy="387040"/>
          </a:xfrm>
          <a:prstGeom prst="rect">
            <a:avLst/>
          </a:prstGeom>
        </p:spPr>
        <p:txBody>
          <a:bodyPr vert="horz" lIns="104287" tIns="52144" rIns="104287" bIns="52144" rtlCol="0" anchor="ctr"/>
          <a:lstStyle>
            <a:lvl1pPr algn="r">
              <a:defRPr sz="10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1FC4484D-9D6C-9249-964D-4353E14AB83D}" type="datetime1">
              <a:rPr lang="fr-FR"/>
              <a:t>28/10/2024</a:t>
            </a:fld>
            <a:endParaRPr lang="fr-FR"/>
          </a:p>
        </p:txBody>
      </p:sp>
      <p:sp>
        <p:nvSpPr>
          <p:cNvPr id="19" name="Espace réservé du pied de page 4"/>
          <p:cNvSpPr>
            <a:spLocks noGrp="1"/>
          </p:cNvSpPr>
          <p:nvPr>
            <p:ph type="ftr" sz="quarter" idx="3"/>
          </p:nvPr>
        </p:nvSpPr>
        <p:spPr bwMode="auto">
          <a:xfrm rot="16199998">
            <a:off x="7709282" y="3538371"/>
            <a:ext cx="5571671" cy="387043"/>
          </a:xfrm>
          <a:prstGeom prst="rect">
            <a:avLst/>
          </a:prstGeom>
        </p:spPr>
        <p:txBody>
          <a:bodyPr vert="horz" lIns="104287" tIns="52144" rIns="104287" bIns="52144" rtlCol="0" anchor="ctr"/>
          <a:lstStyle>
            <a:lvl1pPr algn="r">
              <a:defRPr sz="10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fr-FR"/>
              <a:t>NOM DE DOMAINE | NOM DE DIRECTION | NOM DE SERVICE – </a:t>
            </a:r>
            <a:endParaRPr/>
          </a:p>
          <a:p>
            <a:pPr>
              <a:defRPr/>
            </a:pPr>
            <a:r>
              <a:rPr lang="fr-FR"/>
              <a:t>A RENSEIGNER EN PIED DE PAGE</a:t>
            </a:r>
            <a:endParaRPr/>
          </a:p>
        </p:txBody>
      </p:sp>
      <p:sp>
        <p:nvSpPr>
          <p:cNvPr id="20" name="Espace réservé du numéro de diapositive 5"/>
          <p:cNvSpPr>
            <a:spLocks noGrp="1"/>
          </p:cNvSpPr>
          <p:nvPr>
            <p:ph type="sldNum" sz="quarter" idx="4"/>
          </p:nvPr>
        </p:nvSpPr>
        <p:spPr bwMode="auto">
          <a:xfrm>
            <a:off x="10301597" y="157375"/>
            <a:ext cx="387041" cy="402652"/>
          </a:xfrm>
          <a:prstGeom prst="rect">
            <a:avLst/>
          </a:prstGeom>
        </p:spPr>
        <p:txBody>
          <a:bodyPr vert="horz" lIns="104287" tIns="52144" rIns="104287" bIns="52144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822BBBA-FA43-324F-8B5F-5C8CED4F81BC}" type="slidenum">
              <a:rPr lang="fr-FR"/>
              <a:t>‹N°›</a:t>
            </a:fld>
            <a:endParaRPr lang="fr-FR"/>
          </a:p>
        </p:txBody>
      </p:sp>
      <p:sp>
        <p:nvSpPr>
          <p:cNvPr id="21" name="Rectangle 20"/>
          <p:cNvSpPr/>
          <p:nvPr userDrawn="1"/>
        </p:nvSpPr>
        <p:spPr bwMode="auto">
          <a:xfrm>
            <a:off x="10301599" y="560027"/>
            <a:ext cx="387040" cy="346798"/>
          </a:xfrm>
          <a:prstGeom prst="rect">
            <a:avLst/>
          </a:prstGeom>
          <a:solidFill>
            <a:srgbClr val="202020"/>
          </a:solidFill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x" userDrawn="1">
  <p:cSld name="Titre et contenu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>
            <a:spLocks noGrp="1"/>
          </p:cNvSpPr>
          <p:nvPr>
            <p:ph type="title"/>
          </p:nvPr>
        </p:nvSpPr>
        <p:spPr bwMode="auto">
          <a:xfrm>
            <a:off x="535386" y="303500"/>
            <a:ext cx="9625811" cy="1260874"/>
          </a:xfrm>
          <a:prstGeom prst="rect">
            <a:avLst/>
          </a:prstGeom>
        </p:spPr>
        <p:txBody>
          <a:bodyPr lIns="91504" tIns="45752" rIns="91504" bIns="45752"/>
          <a:lstStyle/>
          <a:p>
            <a:pPr>
              <a:defRPr/>
            </a:pPr>
            <a:r>
              <a:t>Modifiez le style du titre</a:t>
            </a:r>
          </a:p>
        </p:txBody>
      </p:sp>
      <p:sp>
        <p:nvSpPr>
          <p:cNvPr id="22" name="Shape 22"/>
          <p:cNvSpPr>
            <a:spLocks noGrp="1"/>
          </p:cNvSpPr>
          <p:nvPr>
            <p:ph type="body" idx="1"/>
          </p:nvPr>
        </p:nvSpPr>
        <p:spPr bwMode="auto">
          <a:xfrm>
            <a:off x="535386" y="1766175"/>
            <a:ext cx="9625811" cy="4995024"/>
          </a:xfrm>
          <a:prstGeom prst="rect">
            <a:avLst/>
          </a:prstGeom>
        </p:spPr>
        <p:txBody>
          <a:bodyPr lIns="91504" tIns="45752" rIns="91504" bIns="45752"/>
          <a:lstStyle/>
          <a:p>
            <a:pPr>
              <a:defRPr/>
            </a:pPr>
            <a:r>
              <a:t>Modifiez les styles du texte du masque</a:t>
            </a:r>
          </a:p>
          <a:p>
            <a:pPr lvl="1">
              <a:defRPr/>
            </a:pPr>
            <a:r>
              <a:t>Deuxième niveau</a:t>
            </a:r>
          </a:p>
          <a:p>
            <a:pPr lvl="2">
              <a:defRPr/>
            </a:pPr>
            <a:r>
              <a:t>Troisième niveau</a:t>
            </a:r>
          </a:p>
          <a:p>
            <a:pPr lvl="3">
              <a:defRPr/>
            </a:pPr>
            <a:r>
              <a:t>Quatrième niveau</a:t>
            </a:r>
          </a:p>
          <a:p>
            <a:pPr lvl="4">
              <a:defRPr/>
            </a:pPr>
            <a:r>
              <a:t>Cinquième niveau</a:t>
            </a:r>
          </a:p>
        </p:txBody>
      </p:sp>
      <p:sp>
        <p:nvSpPr>
          <p:cNvPr id="23" name="Shape 23"/>
          <p:cNvSpPr>
            <a:spLocks noGrp="1"/>
          </p:cNvSpPr>
          <p:nvPr>
            <p:ph type="sldNum" sz="quarter" idx="2"/>
          </p:nvPr>
        </p:nvSpPr>
        <p:spPr bwMode="auto">
          <a:prstGeom prst="rect">
            <a:avLst/>
          </a:prstGeom>
        </p:spPr>
        <p:txBody>
          <a:bodyPr/>
          <a:lstStyle/>
          <a:p>
            <a:pPr>
              <a:defRPr/>
            </a:pPr>
            <a:fld id="{86CB4B4D-7CA3-9044-876B-883B54F8677D}" type="slidenum">
              <a:rPr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userDrawn="1">
  <p:cSld name="Titre seu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0" y="27746"/>
            <a:ext cx="9619774" cy="815554"/>
          </a:xfrm>
          <a:prstGeom prst="rect">
            <a:avLst/>
          </a:prstGeom>
        </p:spPr>
        <p:txBody>
          <a:bodyPr lIns="91504" tIns="45752" rIns="91504" bIns="45752"/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BFD832F-F488-4106-AFC3-385C02F7E3BF}" type="datetime1">
              <a:rPr lang="fr-FR"/>
              <a:t>28/10/2024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BDDF543-6430-4871-BE91-BD198A3069D6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Diapositive génériqu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822BBBA-FA43-324F-8B5F-5C8CED4F81BC}" type="slidenum">
              <a:rPr lang="fr-FR"/>
              <a:t>‹N°›</a:t>
            </a:fld>
            <a:endParaRPr lang="fr-FR"/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0" y="560027"/>
            <a:ext cx="543719" cy="543719"/>
          </a:xfrm>
          <a:prstGeom prst="rect">
            <a:avLst/>
          </a:prstGeom>
          <a:solidFill>
            <a:srgbClr val="FBCA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7" name="Titre 1"/>
          <p:cNvSpPr>
            <a:spLocks noGrp="1"/>
          </p:cNvSpPr>
          <p:nvPr>
            <p:ph type="title"/>
          </p:nvPr>
        </p:nvSpPr>
        <p:spPr bwMode="auto">
          <a:xfrm>
            <a:off x="543719" y="560027"/>
            <a:ext cx="9372600" cy="1205174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3600" b="1">
                <a:solidFill>
                  <a:srgbClr val="636567"/>
                </a:solidFill>
              </a:defRPr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13"/>
          </p:nvPr>
        </p:nvSpPr>
        <p:spPr bwMode="auto">
          <a:xfrm>
            <a:off x="544513" y="1909217"/>
            <a:ext cx="9372600" cy="522500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457200" indent="-457200">
              <a:buFont typeface="Arial"/>
              <a:buChar char="•"/>
              <a:defRPr>
                <a:solidFill>
                  <a:srgbClr val="202020"/>
                </a:solidFill>
              </a:defRPr>
            </a:lvl1pPr>
            <a:lvl2pPr marL="978636" indent="-457200">
              <a:buFont typeface="Arial"/>
              <a:buChar char="•"/>
              <a:defRPr>
                <a:solidFill>
                  <a:srgbClr val="202020"/>
                </a:solidFill>
              </a:defRPr>
            </a:lvl2pPr>
            <a:lvl3pPr marL="1500074" indent="-457200">
              <a:buFont typeface="Arial"/>
              <a:buChar char="•"/>
              <a:defRPr>
                <a:solidFill>
                  <a:srgbClr val="202020"/>
                </a:solidFill>
              </a:defRPr>
            </a:lvl3pPr>
            <a:lvl4pPr marL="1907210" indent="-342900">
              <a:buFont typeface="Arial"/>
              <a:buChar char="•"/>
              <a:defRPr>
                <a:solidFill>
                  <a:srgbClr val="202020"/>
                </a:solidFill>
              </a:defRPr>
            </a:lvl4pPr>
            <a:lvl5pPr marL="2428647" indent="-342900">
              <a:buFont typeface="Arial"/>
              <a:buChar char="•"/>
              <a:defRPr>
                <a:solidFill>
                  <a:srgbClr val="202020"/>
                </a:solidFill>
              </a:defRPr>
            </a:lvl5pPr>
          </a:lstStyle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8" name="Espace réservé de la date 3"/>
          <p:cNvSpPr>
            <a:spLocks noGrp="1"/>
          </p:cNvSpPr>
          <p:nvPr>
            <p:ph type="dt" sz="half" idx="2"/>
          </p:nvPr>
        </p:nvSpPr>
        <p:spPr bwMode="auto">
          <a:xfrm rot="16199998">
            <a:off x="10047838" y="6771490"/>
            <a:ext cx="894564" cy="387041"/>
          </a:xfrm>
          <a:prstGeom prst="rect">
            <a:avLst/>
          </a:prstGeom>
        </p:spPr>
        <p:txBody>
          <a:bodyPr vert="horz" lIns="104287" tIns="52144" rIns="104287" bIns="52144" rtlCol="0" anchor="ctr"/>
          <a:lstStyle>
            <a:lvl1pPr algn="r">
              <a:defRPr sz="10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FC08CB13-EB25-8543-8F4E-BE53A99B36CE}" type="datetime1">
              <a:rPr lang="fr-FR"/>
              <a:t>28/10/2024</a:t>
            </a:fld>
            <a:endParaRPr lang="fr-FR"/>
          </a:p>
        </p:txBody>
      </p:sp>
      <p:sp>
        <p:nvSpPr>
          <p:cNvPr id="9" name="Espace réservé du pied de page 4"/>
          <p:cNvSpPr>
            <a:spLocks noGrp="1"/>
          </p:cNvSpPr>
          <p:nvPr>
            <p:ph type="ftr" sz="quarter" idx="3"/>
          </p:nvPr>
        </p:nvSpPr>
        <p:spPr bwMode="auto">
          <a:xfrm rot="16199998">
            <a:off x="7709282" y="3538371"/>
            <a:ext cx="5571671" cy="387043"/>
          </a:xfrm>
          <a:prstGeom prst="rect">
            <a:avLst/>
          </a:prstGeom>
        </p:spPr>
        <p:txBody>
          <a:bodyPr vert="horz" lIns="104287" tIns="52144" rIns="104287" bIns="52144" rtlCol="0" anchor="ctr">
            <a:normAutofit/>
          </a:bodyPr>
          <a:lstStyle>
            <a:lvl1pPr algn="r">
              <a:defRPr sz="10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fr-FR"/>
              <a:t>NOM DE DOMAINE | NOM DE DIRECTION | NOM DE SERVICE – </a:t>
            </a:r>
            <a:endParaRPr/>
          </a:p>
          <a:p>
            <a:pPr>
              <a:defRPr/>
            </a:pPr>
            <a:r>
              <a:rPr lang="fr-FR"/>
              <a:t>A RENSEIGNER EN PIED DE PAGE</a:t>
            </a: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Citation et imag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3" name="Espace réservé pour une image  12"/>
          <p:cNvSpPr>
            <a:spLocks noGrp="1"/>
          </p:cNvSpPr>
          <p:nvPr>
            <p:ph type="pic" sz="quarter" idx="13"/>
          </p:nvPr>
        </p:nvSpPr>
        <p:spPr bwMode="auto">
          <a:xfrm>
            <a:off x="5420518" y="0"/>
            <a:ext cx="5268119" cy="7562850"/>
          </a:xfrm>
          <a:prstGeom prst="rect">
            <a:avLst/>
          </a:prstGeom>
        </p:spPr>
        <p:txBody>
          <a:bodyPr vert="horz"/>
          <a:lstStyle/>
          <a:p>
            <a:pPr>
              <a:defRPr/>
            </a:pPr>
            <a:r>
              <a:rPr lang="fr-FR"/>
              <a:t>Cliquez sur l'icône pour ajouter une image</a:t>
            </a:r>
            <a:endParaRPr/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0" y="0"/>
            <a:ext cx="5420519" cy="7562850"/>
          </a:xfrm>
          <a:prstGeom prst="rect">
            <a:avLst/>
          </a:prstGeom>
          <a:solidFill>
            <a:srgbClr val="20202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>
              <a:defRPr/>
            </a:pPr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391319" y="1266824"/>
            <a:ext cx="4800600" cy="5742818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66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9" name="ZoneTexte 8"/>
          <p:cNvSpPr txBox="1"/>
          <p:nvPr userDrawn="1"/>
        </p:nvSpPr>
        <p:spPr bwMode="auto">
          <a:xfrm>
            <a:off x="315119" y="-333375"/>
            <a:ext cx="1600200" cy="1503150"/>
          </a:xfrm>
          <a:prstGeom prst="rect">
            <a:avLst/>
          </a:prstGeom>
          <a:noFill/>
        </p:spPr>
        <p:txBody>
          <a:bodyPr wrap="none" rtlCol="0" anchor="t">
            <a:noAutofit/>
          </a:bodyPr>
          <a:lstStyle/>
          <a:p>
            <a:pPr>
              <a:defRPr/>
            </a:pPr>
            <a:r>
              <a:rPr lang="fr-FR" sz="22200">
                <a:solidFill>
                  <a:srgbClr val="FBCA00"/>
                </a:solidFill>
              </a:rPr>
              <a:t>“</a:t>
            </a:r>
            <a:endParaRPr/>
          </a:p>
        </p:txBody>
      </p:sp>
      <p:sp>
        <p:nvSpPr>
          <p:cNvPr id="12" name="Espace réservé du numéro de diapositive 5"/>
          <p:cNvSpPr>
            <a:spLocks noGrp="1"/>
          </p:cNvSpPr>
          <p:nvPr>
            <p:ph type="sldNum" sz="quarter" idx="4"/>
          </p:nvPr>
        </p:nvSpPr>
        <p:spPr bwMode="auto">
          <a:xfrm>
            <a:off x="10301597" y="157375"/>
            <a:ext cx="387041" cy="402652"/>
          </a:xfrm>
          <a:prstGeom prst="rect">
            <a:avLst/>
          </a:prstGeom>
        </p:spPr>
        <p:txBody>
          <a:bodyPr vert="horz" lIns="104287" tIns="52144" rIns="104287" bIns="52144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822BBBA-FA43-324F-8B5F-5C8CED4F81BC}" type="slidenum">
              <a:rPr lang="fr-FR"/>
              <a:t>‹N°›</a:t>
            </a:fld>
            <a:endParaRPr lang="fr-FR"/>
          </a:p>
        </p:txBody>
      </p:sp>
      <p:sp>
        <p:nvSpPr>
          <p:cNvPr id="15" name="Rectangle 14"/>
          <p:cNvSpPr/>
          <p:nvPr userDrawn="1"/>
        </p:nvSpPr>
        <p:spPr bwMode="auto">
          <a:xfrm>
            <a:off x="10301599" y="560027"/>
            <a:ext cx="387040" cy="346798"/>
          </a:xfrm>
          <a:prstGeom prst="rect">
            <a:avLst/>
          </a:prstGeom>
          <a:solidFill>
            <a:srgbClr val="202020"/>
          </a:solidFill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4" name="Espace réservé de la date 3"/>
          <p:cNvSpPr>
            <a:spLocks noGrp="1"/>
          </p:cNvSpPr>
          <p:nvPr>
            <p:ph type="dt" sz="half" idx="2"/>
          </p:nvPr>
        </p:nvSpPr>
        <p:spPr bwMode="auto">
          <a:xfrm rot="16199998">
            <a:off x="10047838" y="6771490"/>
            <a:ext cx="894564" cy="387041"/>
          </a:xfrm>
          <a:prstGeom prst="rect">
            <a:avLst/>
          </a:prstGeom>
        </p:spPr>
        <p:txBody>
          <a:bodyPr vert="horz" lIns="104287" tIns="52144" rIns="104287" bIns="52144" rtlCol="0" anchor="ctr"/>
          <a:lstStyle>
            <a:lvl1pPr algn="r">
              <a:defRPr sz="10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F67D00FD-369C-1A41-BAB2-38BCCC1EF5A0}" type="datetime1">
              <a:rPr lang="fr-FR"/>
              <a:t>28/10/2024</a:t>
            </a:fld>
            <a:endParaRPr lang="fr-FR"/>
          </a:p>
        </p:txBody>
      </p:sp>
      <p:sp>
        <p:nvSpPr>
          <p:cNvPr id="16" name="Espace réservé du pied de page 4"/>
          <p:cNvSpPr>
            <a:spLocks noGrp="1"/>
          </p:cNvSpPr>
          <p:nvPr>
            <p:ph type="ftr" sz="quarter" idx="3"/>
          </p:nvPr>
        </p:nvSpPr>
        <p:spPr bwMode="auto">
          <a:xfrm rot="16199998">
            <a:off x="7709282" y="3538371"/>
            <a:ext cx="5571671" cy="387043"/>
          </a:xfrm>
          <a:prstGeom prst="rect">
            <a:avLst/>
          </a:prstGeom>
        </p:spPr>
        <p:txBody>
          <a:bodyPr vert="horz" lIns="104287" tIns="52144" rIns="104287" bIns="52144" rtlCol="0" anchor="ctr">
            <a:normAutofit/>
          </a:bodyPr>
          <a:lstStyle>
            <a:lvl1pPr algn="r">
              <a:defRPr sz="10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fr-FR"/>
              <a:t>NOM DE DOMAINE | NOM DE DIRECTION | NOM DE SERVICE – </a:t>
            </a:r>
            <a:endParaRPr/>
          </a:p>
          <a:p>
            <a:pPr>
              <a:defRPr/>
            </a:pPr>
            <a:r>
              <a:rPr lang="fr-FR"/>
              <a:t>A RENSEIGNER EN PIED DE PAGE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image-titre-texte-sombre">
    <p:bg>
      <p:bgPr>
        <a:solidFill>
          <a:srgbClr val="202020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4" name="Espace réservé pour une image  10"/>
          <p:cNvSpPr>
            <a:spLocks noGrp="1"/>
          </p:cNvSpPr>
          <p:nvPr>
            <p:ph type="pic" sz="quarter" idx="13"/>
          </p:nvPr>
        </p:nvSpPr>
        <p:spPr bwMode="auto">
          <a:xfrm>
            <a:off x="0" y="0"/>
            <a:ext cx="7401719" cy="7562849"/>
          </a:xfrm>
          <a:prstGeom prst="rect">
            <a:avLst/>
          </a:prstGeom>
          <a:solidFill>
            <a:schemeClr val="bg1"/>
          </a:solidFill>
        </p:spPr>
        <p:txBody>
          <a:bodyPr vert="horz"/>
          <a:lstStyle/>
          <a:p>
            <a:pPr>
              <a:defRPr/>
            </a:pPr>
            <a:r>
              <a:rPr lang="fr-FR"/>
              <a:t>Cliquez sur l'icône pour ajouter une image</a:t>
            </a:r>
            <a:endParaRPr/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15"/>
          </p:nvPr>
        </p:nvSpPr>
        <p:spPr bwMode="auto">
          <a:xfrm>
            <a:off x="7782719" y="3019425"/>
            <a:ext cx="2590800" cy="4059238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indent="0">
              <a:spcBef>
                <a:spcPts val="0"/>
              </a:spcBef>
              <a:defRPr sz="2400">
                <a:solidFill>
                  <a:srgbClr val="FFFFFF"/>
                </a:solidFill>
              </a:defRPr>
            </a:lvl1pPr>
            <a:lvl2pPr marL="342900" indent="-342900">
              <a:spcBef>
                <a:spcPts val="0"/>
              </a:spcBef>
              <a:buFont typeface="Arial"/>
              <a:buChar char="•"/>
              <a:defRPr sz="2000">
                <a:solidFill>
                  <a:srgbClr val="FFFFFF"/>
                </a:solidFill>
              </a:defRPr>
            </a:lvl2pPr>
            <a:lvl3pPr marL="342900" indent="-342900">
              <a:spcBef>
                <a:spcPts val="0"/>
              </a:spcBef>
              <a:buFont typeface="Arial"/>
              <a:buChar char="•"/>
              <a:defRPr sz="2000">
                <a:solidFill>
                  <a:srgbClr val="FFFFFF"/>
                </a:solidFill>
              </a:defRPr>
            </a:lvl3pPr>
            <a:lvl4pPr marL="342900" indent="-342900">
              <a:spcBef>
                <a:spcPts val="0"/>
              </a:spcBef>
              <a:buFont typeface="Arial"/>
              <a:buChar char="•"/>
              <a:defRPr sz="2000">
                <a:solidFill>
                  <a:srgbClr val="FFFFFF"/>
                </a:solidFill>
              </a:defRPr>
            </a:lvl4pPr>
            <a:lvl5pPr marL="342900" indent="-342900">
              <a:spcBef>
                <a:spcPts val="0"/>
              </a:spcBef>
              <a:buFont typeface="Arial"/>
              <a:buChar char="•"/>
              <a:defRPr sz="2000">
                <a:solidFill>
                  <a:srgbClr val="FFFFFF"/>
                </a:solidFill>
              </a:defRPr>
            </a:lvl5pPr>
          </a:lstStyle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16" name="Titre 4"/>
          <p:cNvSpPr>
            <a:spLocks noGrp="1"/>
          </p:cNvSpPr>
          <p:nvPr>
            <p:ph type="title"/>
          </p:nvPr>
        </p:nvSpPr>
        <p:spPr bwMode="auto">
          <a:xfrm>
            <a:off x="5801517" y="809624"/>
            <a:ext cx="4887119" cy="1844675"/>
          </a:xfrm>
          <a:prstGeom prst="rect">
            <a:avLst/>
          </a:prstGeom>
          <a:solidFill>
            <a:srgbClr val="FBCA00"/>
          </a:solidFill>
        </p:spPr>
        <p:txBody>
          <a:bodyPr vert="horz" anchor="ctr">
            <a:normAutofit/>
          </a:bodyPr>
          <a:lstStyle>
            <a:lvl1pPr marL="630000">
              <a:spcBef>
                <a:spcPts val="0"/>
              </a:spcBef>
              <a:defRPr sz="4200">
                <a:solidFill>
                  <a:srgbClr val="202020"/>
                </a:solidFill>
              </a:defRPr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3 item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/>
          <p:cNvSpPr>
            <a:spLocks noGrp="1"/>
          </p:cNvSpPr>
          <p:nvPr>
            <p:ph type="body" sz="quarter" idx="13"/>
          </p:nvPr>
        </p:nvSpPr>
        <p:spPr bwMode="auto">
          <a:xfrm>
            <a:off x="544513" y="560026"/>
            <a:ext cx="3407622" cy="6449615"/>
          </a:xfrm>
          <a:prstGeom prst="rect">
            <a:avLst/>
          </a:prstGeom>
          <a:solidFill>
            <a:srgbClr val="FBCA00"/>
          </a:solidFill>
          <a:ln>
            <a:noFill/>
          </a:ln>
        </p:spPr>
        <p:txBody>
          <a:bodyPr vert="horz">
            <a:normAutofit/>
          </a:bodyPr>
          <a:lstStyle>
            <a:lvl1pPr marL="0" indent="0" algn="r">
              <a:spcBef>
                <a:spcPts val="0"/>
              </a:spcBef>
              <a:defRPr b="1">
                <a:solidFill>
                  <a:srgbClr val="202020"/>
                </a:solidFill>
              </a:defRPr>
            </a:lvl1pPr>
            <a:lvl2pPr marL="457200" indent="-457200" algn="r">
              <a:spcBef>
                <a:spcPts val="0"/>
              </a:spcBef>
              <a:buFont typeface="Arial"/>
              <a:buChar char="•"/>
              <a:defRPr sz="2800">
                <a:solidFill>
                  <a:srgbClr val="202020"/>
                </a:solidFill>
              </a:defRPr>
            </a:lvl2pPr>
            <a:lvl3pPr marL="457200" indent="-457200" algn="r">
              <a:spcBef>
                <a:spcPts val="0"/>
              </a:spcBef>
              <a:buFont typeface="Arial"/>
              <a:buChar char="•"/>
              <a:defRPr sz="2800">
                <a:solidFill>
                  <a:srgbClr val="202020"/>
                </a:solidFill>
              </a:defRPr>
            </a:lvl3pPr>
            <a:lvl4pPr marL="457200" indent="-457200" algn="r">
              <a:spcBef>
                <a:spcPts val="0"/>
              </a:spcBef>
              <a:buFont typeface="Arial"/>
              <a:buChar char="•"/>
              <a:defRPr sz="2800">
                <a:solidFill>
                  <a:srgbClr val="202020"/>
                </a:solidFill>
              </a:defRPr>
            </a:lvl4pPr>
            <a:lvl5pPr marL="457200" indent="-457200" algn="r">
              <a:spcBef>
                <a:spcPts val="0"/>
              </a:spcBef>
              <a:buFont typeface="Arial"/>
              <a:buChar char="•"/>
              <a:defRPr sz="2800">
                <a:solidFill>
                  <a:srgbClr val="202020"/>
                </a:solidFill>
              </a:defRPr>
            </a:lvl5pPr>
          </a:lstStyle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10" name="Ellipse 9"/>
          <p:cNvSpPr/>
          <p:nvPr userDrawn="1"/>
        </p:nvSpPr>
        <p:spPr bwMode="auto">
          <a:xfrm>
            <a:off x="4582319" y="1647825"/>
            <a:ext cx="1143000" cy="1143000"/>
          </a:xfrm>
          <a:prstGeom prst="ellipse">
            <a:avLst/>
          </a:prstGeom>
          <a:solidFill>
            <a:srgbClr val="FBCA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4800" b="1">
                <a:solidFill>
                  <a:srgbClr val="202020"/>
                </a:solidFill>
              </a:rPr>
              <a:t>1</a:t>
            </a:r>
            <a:endParaRPr/>
          </a:p>
        </p:txBody>
      </p:sp>
      <p:sp>
        <p:nvSpPr>
          <p:cNvPr id="11" name="Ellipse 10"/>
          <p:cNvSpPr/>
          <p:nvPr userDrawn="1"/>
        </p:nvSpPr>
        <p:spPr bwMode="auto">
          <a:xfrm>
            <a:off x="6601619" y="1647825"/>
            <a:ext cx="1143000" cy="1143000"/>
          </a:xfrm>
          <a:prstGeom prst="ellipse">
            <a:avLst/>
          </a:prstGeom>
          <a:solidFill>
            <a:srgbClr val="FBCA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4800" b="1">
                <a:solidFill>
                  <a:srgbClr val="202020"/>
                </a:solidFill>
              </a:rPr>
              <a:t>2</a:t>
            </a:r>
            <a:endParaRPr/>
          </a:p>
        </p:txBody>
      </p:sp>
      <p:sp>
        <p:nvSpPr>
          <p:cNvPr id="12" name="Ellipse 11"/>
          <p:cNvSpPr/>
          <p:nvPr userDrawn="1"/>
        </p:nvSpPr>
        <p:spPr bwMode="auto">
          <a:xfrm>
            <a:off x="8620919" y="1647825"/>
            <a:ext cx="1143000" cy="1143000"/>
          </a:xfrm>
          <a:prstGeom prst="ellipse">
            <a:avLst/>
          </a:prstGeom>
          <a:solidFill>
            <a:srgbClr val="FBCA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4800" b="1">
                <a:solidFill>
                  <a:srgbClr val="202020"/>
                </a:solidFill>
              </a:rPr>
              <a:t>3</a:t>
            </a:r>
            <a:endParaRPr/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14"/>
          </p:nvPr>
        </p:nvSpPr>
        <p:spPr bwMode="auto">
          <a:xfrm>
            <a:off x="4125119" y="3123441"/>
            <a:ext cx="1981200" cy="3886200"/>
          </a:xfrm>
          <a:prstGeom prst="rect">
            <a:avLst/>
          </a:prstGeom>
        </p:spPr>
        <p:txBody>
          <a:bodyPr vert="horz" wrap="square">
            <a:normAutofit/>
          </a:bodyPr>
          <a:lstStyle>
            <a:lvl1pPr marL="0" indent="0" algn="ctr">
              <a:spcBef>
                <a:spcPts val="0"/>
              </a:spcBef>
              <a:defRPr sz="1600" b="1" u="none" spc="0">
                <a:solidFill>
                  <a:srgbClr val="202020"/>
                </a:solidFill>
              </a:defRPr>
            </a:lvl1pPr>
            <a:lvl2pPr marL="0" indent="0" algn="ctr">
              <a:spcBef>
                <a:spcPts val="0"/>
              </a:spcBef>
              <a:defRPr sz="1600" spc="0">
                <a:solidFill>
                  <a:srgbClr val="202020"/>
                </a:solidFill>
              </a:defRPr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</p:txBody>
      </p:sp>
      <p:sp>
        <p:nvSpPr>
          <p:cNvPr id="16" name="Espace réservé du texte 14"/>
          <p:cNvSpPr>
            <a:spLocks noGrp="1"/>
          </p:cNvSpPr>
          <p:nvPr>
            <p:ph type="body" sz="quarter" idx="15"/>
          </p:nvPr>
        </p:nvSpPr>
        <p:spPr bwMode="auto">
          <a:xfrm>
            <a:off x="6182519" y="3123441"/>
            <a:ext cx="1981200" cy="3886200"/>
          </a:xfrm>
          <a:prstGeom prst="rect">
            <a:avLst/>
          </a:prstGeom>
        </p:spPr>
        <p:txBody>
          <a:bodyPr vert="horz" wrap="square">
            <a:normAutofit/>
          </a:bodyPr>
          <a:lstStyle>
            <a:lvl1pPr marL="0" indent="0" algn="ctr">
              <a:spcBef>
                <a:spcPts val="0"/>
              </a:spcBef>
              <a:defRPr sz="1600" b="1" u="none" spc="0">
                <a:solidFill>
                  <a:srgbClr val="202020"/>
                </a:solidFill>
              </a:defRPr>
            </a:lvl1pPr>
            <a:lvl2pPr marL="0" indent="0" algn="ctr">
              <a:spcBef>
                <a:spcPts val="0"/>
              </a:spcBef>
              <a:defRPr sz="1600" spc="0">
                <a:solidFill>
                  <a:srgbClr val="202020"/>
                </a:solidFill>
              </a:defRPr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</p:txBody>
      </p:sp>
      <p:sp>
        <p:nvSpPr>
          <p:cNvPr id="17" name="Espace réservé du texte 14"/>
          <p:cNvSpPr>
            <a:spLocks noGrp="1"/>
          </p:cNvSpPr>
          <p:nvPr>
            <p:ph type="body" sz="quarter" idx="16"/>
          </p:nvPr>
        </p:nvSpPr>
        <p:spPr bwMode="auto">
          <a:xfrm>
            <a:off x="8239919" y="3123441"/>
            <a:ext cx="1981200" cy="3886200"/>
          </a:xfrm>
          <a:prstGeom prst="rect">
            <a:avLst/>
          </a:prstGeom>
        </p:spPr>
        <p:txBody>
          <a:bodyPr vert="horz" wrap="square">
            <a:normAutofit/>
          </a:bodyPr>
          <a:lstStyle>
            <a:lvl1pPr marL="0" indent="0" algn="ctr">
              <a:spcBef>
                <a:spcPts val="0"/>
              </a:spcBef>
              <a:defRPr sz="1600" b="1" u="none" spc="0">
                <a:solidFill>
                  <a:srgbClr val="202020"/>
                </a:solidFill>
              </a:defRPr>
            </a:lvl1pPr>
            <a:lvl2pPr marL="0" indent="0" algn="ctr">
              <a:spcBef>
                <a:spcPts val="0"/>
              </a:spcBef>
              <a:defRPr sz="1600" spc="0">
                <a:solidFill>
                  <a:srgbClr val="202020"/>
                </a:solidFill>
              </a:defRPr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</p:txBody>
      </p:sp>
      <p:sp>
        <p:nvSpPr>
          <p:cNvPr id="22" name="Espace réservé du numéro de diapositive 5"/>
          <p:cNvSpPr>
            <a:spLocks noGrp="1"/>
          </p:cNvSpPr>
          <p:nvPr>
            <p:ph type="sldNum" sz="quarter" idx="4"/>
          </p:nvPr>
        </p:nvSpPr>
        <p:spPr bwMode="auto">
          <a:xfrm>
            <a:off x="10301597" y="157375"/>
            <a:ext cx="387041" cy="402652"/>
          </a:xfrm>
          <a:prstGeom prst="rect">
            <a:avLst/>
          </a:prstGeom>
        </p:spPr>
        <p:txBody>
          <a:bodyPr vert="horz" lIns="104287" tIns="52144" rIns="104287" bIns="52144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822BBBA-FA43-324F-8B5F-5C8CED4F81BC}" type="slidenum">
              <a:rPr lang="fr-FR"/>
              <a:t>‹N°›</a:t>
            </a:fld>
            <a:endParaRPr lang="fr-FR"/>
          </a:p>
        </p:txBody>
      </p:sp>
      <p:sp>
        <p:nvSpPr>
          <p:cNvPr id="23" name="Rectangle 22"/>
          <p:cNvSpPr/>
          <p:nvPr userDrawn="1"/>
        </p:nvSpPr>
        <p:spPr bwMode="auto">
          <a:xfrm>
            <a:off x="10301599" y="560027"/>
            <a:ext cx="387040" cy="346798"/>
          </a:xfrm>
          <a:prstGeom prst="rect">
            <a:avLst/>
          </a:prstGeom>
          <a:solidFill>
            <a:srgbClr val="202020"/>
          </a:solidFill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3" name="Espace réservé de la date 3"/>
          <p:cNvSpPr>
            <a:spLocks noGrp="1"/>
          </p:cNvSpPr>
          <p:nvPr>
            <p:ph type="dt" sz="half" idx="2"/>
          </p:nvPr>
        </p:nvSpPr>
        <p:spPr bwMode="auto">
          <a:xfrm rot="16199998">
            <a:off x="10047838" y="6771490"/>
            <a:ext cx="894564" cy="387041"/>
          </a:xfrm>
          <a:prstGeom prst="rect">
            <a:avLst/>
          </a:prstGeom>
        </p:spPr>
        <p:txBody>
          <a:bodyPr vert="horz" lIns="104287" tIns="52144" rIns="104287" bIns="52144" rtlCol="0" anchor="ctr"/>
          <a:lstStyle>
            <a:lvl1pPr algn="r">
              <a:defRPr sz="10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8F28A4ED-55DF-9748-9C5D-1991C0DBA674}" type="datetime1">
              <a:rPr lang="fr-FR"/>
              <a:t>28/10/2024</a:t>
            </a:fld>
            <a:endParaRPr lang="fr-FR"/>
          </a:p>
        </p:txBody>
      </p:sp>
      <p:sp>
        <p:nvSpPr>
          <p:cNvPr id="14" name="Espace réservé du pied de page 4"/>
          <p:cNvSpPr>
            <a:spLocks noGrp="1"/>
          </p:cNvSpPr>
          <p:nvPr>
            <p:ph type="ftr" sz="quarter" idx="3"/>
          </p:nvPr>
        </p:nvSpPr>
        <p:spPr bwMode="auto">
          <a:xfrm rot="16199998">
            <a:off x="7709282" y="3538371"/>
            <a:ext cx="5571671" cy="387043"/>
          </a:xfrm>
          <a:prstGeom prst="rect">
            <a:avLst/>
          </a:prstGeom>
        </p:spPr>
        <p:txBody>
          <a:bodyPr vert="horz" lIns="104287" tIns="52144" rIns="104287" bIns="52144" rtlCol="0" anchor="ctr">
            <a:normAutofit/>
          </a:bodyPr>
          <a:lstStyle>
            <a:lvl1pPr algn="r">
              <a:defRPr sz="10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fr-FR"/>
              <a:t>NOM DE DOMAINE | NOM DE DIRECTION | NOM DE SERVICE – </a:t>
            </a:r>
            <a:endParaRPr/>
          </a:p>
          <a:p>
            <a:pPr>
              <a:defRPr/>
            </a:pPr>
            <a:r>
              <a:rPr lang="fr-FR"/>
              <a:t>A RENSEIGNER EN PIED DE PAGE</a:t>
            </a: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4 item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822BBBA-FA43-324F-8B5F-5C8CED4F81BC}" type="slidenum">
              <a:rPr lang="fr-FR"/>
              <a:t>‹N°›</a:t>
            </a:fld>
            <a:endParaRPr lang="fr-FR"/>
          </a:p>
        </p:txBody>
      </p:sp>
      <p:sp>
        <p:nvSpPr>
          <p:cNvPr id="18" name="Espace réservé du texte 17"/>
          <p:cNvSpPr>
            <a:spLocks noGrp="1"/>
          </p:cNvSpPr>
          <p:nvPr>
            <p:ph type="body" sz="quarter" idx="17"/>
          </p:nvPr>
        </p:nvSpPr>
        <p:spPr bwMode="auto">
          <a:xfrm>
            <a:off x="2678113" y="1871879"/>
            <a:ext cx="2514600" cy="2132013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>
              <a:spcBef>
                <a:spcPts val="0"/>
              </a:spcBef>
              <a:defRPr sz="1800" b="1">
                <a:solidFill>
                  <a:srgbClr val="202020"/>
                </a:solidFill>
              </a:defRPr>
            </a:lvl1pPr>
            <a:lvl2pPr marL="0" indent="0">
              <a:spcBef>
                <a:spcPts val="0"/>
              </a:spcBef>
              <a:defRPr sz="1800">
                <a:solidFill>
                  <a:srgbClr val="202020"/>
                </a:solidFill>
              </a:defRPr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</p:txBody>
      </p:sp>
      <p:sp>
        <p:nvSpPr>
          <p:cNvPr id="19" name="Espace réservé du texte 17"/>
          <p:cNvSpPr>
            <a:spLocks noGrp="1"/>
          </p:cNvSpPr>
          <p:nvPr>
            <p:ph type="body" sz="quarter" idx="18"/>
          </p:nvPr>
        </p:nvSpPr>
        <p:spPr bwMode="auto">
          <a:xfrm>
            <a:off x="7324725" y="1871879"/>
            <a:ext cx="2514600" cy="2132013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>
              <a:spcBef>
                <a:spcPts val="0"/>
              </a:spcBef>
              <a:defRPr sz="1800" b="1">
                <a:solidFill>
                  <a:srgbClr val="202020"/>
                </a:solidFill>
              </a:defRPr>
            </a:lvl1pPr>
            <a:lvl2pPr marL="0" indent="0">
              <a:spcBef>
                <a:spcPts val="0"/>
              </a:spcBef>
              <a:defRPr sz="1800">
                <a:solidFill>
                  <a:srgbClr val="202020"/>
                </a:solidFill>
              </a:defRPr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</p:txBody>
      </p:sp>
      <p:sp>
        <p:nvSpPr>
          <p:cNvPr id="20" name="Espace réservé du texte 17"/>
          <p:cNvSpPr>
            <a:spLocks noGrp="1"/>
          </p:cNvSpPr>
          <p:nvPr>
            <p:ph type="body" sz="quarter" idx="19"/>
          </p:nvPr>
        </p:nvSpPr>
        <p:spPr bwMode="auto">
          <a:xfrm>
            <a:off x="2678113" y="4772819"/>
            <a:ext cx="2514600" cy="2132013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>
              <a:spcBef>
                <a:spcPts val="0"/>
              </a:spcBef>
              <a:defRPr sz="1800" b="1">
                <a:solidFill>
                  <a:srgbClr val="202020"/>
                </a:solidFill>
              </a:defRPr>
            </a:lvl1pPr>
            <a:lvl2pPr marL="0" indent="0">
              <a:spcBef>
                <a:spcPts val="0"/>
              </a:spcBef>
              <a:defRPr sz="1800">
                <a:solidFill>
                  <a:srgbClr val="202020"/>
                </a:solidFill>
              </a:defRPr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</p:txBody>
      </p:sp>
      <p:sp>
        <p:nvSpPr>
          <p:cNvPr id="21" name="Espace réservé du texte 17"/>
          <p:cNvSpPr>
            <a:spLocks noGrp="1"/>
          </p:cNvSpPr>
          <p:nvPr>
            <p:ph type="body" sz="quarter" idx="20"/>
          </p:nvPr>
        </p:nvSpPr>
        <p:spPr bwMode="auto">
          <a:xfrm>
            <a:off x="7324725" y="4772819"/>
            <a:ext cx="2514600" cy="2132013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>
              <a:spcBef>
                <a:spcPts val="0"/>
              </a:spcBef>
              <a:defRPr sz="1800" b="1">
                <a:solidFill>
                  <a:srgbClr val="202020"/>
                </a:solidFill>
              </a:defRPr>
            </a:lvl1pPr>
            <a:lvl2pPr marL="0" indent="0">
              <a:spcBef>
                <a:spcPts val="0"/>
              </a:spcBef>
              <a:defRPr sz="1800">
                <a:solidFill>
                  <a:srgbClr val="202020"/>
                </a:solidFill>
              </a:defRPr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</p:txBody>
      </p:sp>
      <p:sp>
        <p:nvSpPr>
          <p:cNvPr id="16" name="Rectangle 15"/>
          <p:cNvSpPr/>
          <p:nvPr userDrawn="1"/>
        </p:nvSpPr>
        <p:spPr bwMode="auto">
          <a:xfrm>
            <a:off x="0" y="560027"/>
            <a:ext cx="543719" cy="543719"/>
          </a:xfrm>
          <a:prstGeom prst="rect">
            <a:avLst/>
          </a:prstGeom>
          <a:solidFill>
            <a:srgbClr val="FBCA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2" name="Titre 1"/>
          <p:cNvSpPr>
            <a:spLocks noGrp="1"/>
          </p:cNvSpPr>
          <p:nvPr>
            <p:ph type="title"/>
          </p:nvPr>
        </p:nvSpPr>
        <p:spPr bwMode="auto">
          <a:xfrm>
            <a:off x="543719" y="560027"/>
            <a:ext cx="9372600" cy="1205174"/>
          </a:xfrm>
          <a:prstGeom prst="rect">
            <a:avLst/>
          </a:prstGeom>
        </p:spPr>
        <p:txBody>
          <a:bodyPr anchor="t"/>
          <a:lstStyle>
            <a:lvl1pPr algn="l">
              <a:defRPr sz="3600" b="1">
                <a:solidFill>
                  <a:srgbClr val="636567"/>
                </a:solidFill>
              </a:defRPr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17" name="Espace réservé du contenu 2"/>
          <p:cNvSpPr>
            <a:spLocks noGrp="1"/>
          </p:cNvSpPr>
          <p:nvPr>
            <p:ph sz="quarter" idx="21"/>
          </p:nvPr>
        </p:nvSpPr>
        <p:spPr bwMode="auto">
          <a:xfrm>
            <a:off x="544513" y="1871663"/>
            <a:ext cx="2133600" cy="2132012"/>
          </a:xfrm>
          <a:prstGeom prst="rect">
            <a:avLst/>
          </a:prstGeom>
          <a:solidFill>
            <a:srgbClr val="FBCA00"/>
          </a:solidFill>
          <a:ln>
            <a:noFill/>
          </a:ln>
        </p:spPr>
        <p:txBody>
          <a:bodyPr anchor="ctr">
            <a:noAutofit/>
          </a:bodyPr>
          <a:lstStyle>
            <a:lvl1pPr marL="0" algn="ctr">
              <a:spcBef>
                <a:spcPts val="0"/>
              </a:spcBef>
              <a:defRPr sz="2400" b="1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</a:lstStyle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</p:txBody>
      </p:sp>
      <p:sp>
        <p:nvSpPr>
          <p:cNvPr id="23" name="Espace réservé du contenu 2"/>
          <p:cNvSpPr>
            <a:spLocks noGrp="1"/>
          </p:cNvSpPr>
          <p:nvPr>
            <p:ph sz="quarter" idx="22"/>
          </p:nvPr>
        </p:nvSpPr>
        <p:spPr bwMode="auto">
          <a:xfrm>
            <a:off x="5168822" y="1871663"/>
            <a:ext cx="2133600" cy="2132012"/>
          </a:xfrm>
          <a:prstGeom prst="rect">
            <a:avLst/>
          </a:prstGeom>
          <a:solidFill>
            <a:srgbClr val="FBCA00"/>
          </a:solidFill>
          <a:ln>
            <a:noFill/>
          </a:ln>
        </p:spPr>
        <p:txBody>
          <a:bodyPr anchor="ctr">
            <a:noAutofit/>
          </a:bodyPr>
          <a:lstStyle>
            <a:lvl1pPr marL="0" algn="ctr">
              <a:spcBef>
                <a:spcPts val="0"/>
              </a:spcBef>
              <a:defRPr sz="2400" b="1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</a:lstStyle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</p:txBody>
      </p:sp>
      <p:sp>
        <p:nvSpPr>
          <p:cNvPr id="24" name="Espace réservé du contenu 2"/>
          <p:cNvSpPr>
            <a:spLocks noGrp="1"/>
          </p:cNvSpPr>
          <p:nvPr>
            <p:ph sz="quarter" idx="23"/>
          </p:nvPr>
        </p:nvSpPr>
        <p:spPr bwMode="auto">
          <a:xfrm>
            <a:off x="527173" y="4772820"/>
            <a:ext cx="2133600" cy="2132012"/>
          </a:xfrm>
          <a:prstGeom prst="rect">
            <a:avLst/>
          </a:prstGeom>
          <a:solidFill>
            <a:srgbClr val="FBCA00"/>
          </a:solidFill>
          <a:ln>
            <a:noFill/>
          </a:ln>
        </p:spPr>
        <p:txBody>
          <a:bodyPr anchor="ctr">
            <a:noAutofit/>
          </a:bodyPr>
          <a:lstStyle>
            <a:lvl1pPr marL="0" algn="ctr">
              <a:spcBef>
                <a:spcPts val="0"/>
              </a:spcBef>
              <a:defRPr sz="2400" b="1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</a:lstStyle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</p:txBody>
      </p:sp>
      <p:sp>
        <p:nvSpPr>
          <p:cNvPr id="25" name="Espace réservé du contenu 2"/>
          <p:cNvSpPr>
            <a:spLocks noGrp="1"/>
          </p:cNvSpPr>
          <p:nvPr>
            <p:ph sz="quarter" idx="24"/>
          </p:nvPr>
        </p:nvSpPr>
        <p:spPr bwMode="auto">
          <a:xfrm>
            <a:off x="5191124" y="4772820"/>
            <a:ext cx="2133600" cy="2132012"/>
          </a:xfrm>
          <a:prstGeom prst="rect">
            <a:avLst/>
          </a:prstGeom>
          <a:solidFill>
            <a:srgbClr val="FBCA00"/>
          </a:solidFill>
          <a:ln>
            <a:noFill/>
          </a:ln>
        </p:spPr>
        <p:txBody>
          <a:bodyPr anchor="ctr">
            <a:noAutofit/>
          </a:bodyPr>
          <a:lstStyle>
            <a:lvl1pPr marL="0" algn="ctr">
              <a:spcBef>
                <a:spcPts val="0"/>
              </a:spcBef>
              <a:defRPr sz="2400" b="1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</a:lstStyle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</p:txBody>
      </p:sp>
      <p:sp>
        <p:nvSpPr>
          <p:cNvPr id="26" name="Espace réservé de la date 3"/>
          <p:cNvSpPr>
            <a:spLocks noGrp="1"/>
          </p:cNvSpPr>
          <p:nvPr>
            <p:ph type="dt" sz="half" idx="2"/>
          </p:nvPr>
        </p:nvSpPr>
        <p:spPr bwMode="auto">
          <a:xfrm rot="16199998">
            <a:off x="10047838" y="6771490"/>
            <a:ext cx="894564" cy="387041"/>
          </a:xfrm>
          <a:prstGeom prst="rect">
            <a:avLst/>
          </a:prstGeom>
        </p:spPr>
        <p:txBody>
          <a:bodyPr vert="horz" lIns="104287" tIns="52144" rIns="104287" bIns="52144" rtlCol="0" anchor="ctr"/>
          <a:lstStyle>
            <a:lvl1pPr algn="r">
              <a:defRPr sz="10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018C0264-A622-5E42-8CED-3B01A779B7EA}" type="datetime1">
              <a:rPr lang="fr-FR"/>
              <a:t>28/10/2024</a:t>
            </a:fld>
            <a:endParaRPr lang="fr-FR"/>
          </a:p>
        </p:txBody>
      </p:sp>
      <p:sp>
        <p:nvSpPr>
          <p:cNvPr id="27" name="Espace réservé du pied de page 4"/>
          <p:cNvSpPr>
            <a:spLocks noGrp="1"/>
          </p:cNvSpPr>
          <p:nvPr>
            <p:ph type="ftr" sz="quarter" idx="3"/>
          </p:nvPr>
        </p:nvSpPr>
        <p:spPr bwMode="auto">
          <a:xfrm rot="16199998">
            <a:off x="7709282" y="3538371"/>
            <a:ext cx="5571671" cy="387043"/>
          </a:xfrm>
          <a:prstGeom prst="rect">
            <a:avLst/>
          </a:prstGeom>
        </p:spPr>
        <p:txBody>
          <a:bodyPr vert="horz" lIns="104287" tIns="52144" rIns="104287" bIns="52144" rtlCol="0" anchor="ctr">
            <a:normAutofit/>
          </a:bodyPr>
          <a:lstStyle>
            <a:lvl1pPr algn="r">
              <a:defRPr sz="10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fr-FR"/>
              <a:t>NOM DE DOMAINE | NOM DE DIRECTION | NOM DE SERVICE – </a:t>
            </a:r>
            <a:endParaRPr/>
          </a:p>
          <a:p>
            <a:pPr>
              <a:defRPr/>
            </a:pPr>
            <a:r>
              <a:rPr lang="fr-FR"/>
              <a:t>A RENSEIGNER EN PIED DE PAGE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Contenu avec légen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822BBBA-FA43-324F-8B5F-5C8CED4F81BC}" type="slidenum">
              <a:rPr lang="fr-FR"/>
              <a:t>‹N°›</a:t>
            </a:fld>
            <a:endParaRPr lang="fr-FR"/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17"/>
          </p:nvPr>
        </p:nvSpPr>
        <p:spPr bwMode="auto">
          <a:xfrm>
            <a:off x="544513" y="4543425"/>
            <a:ext cx="2209800" cy="2667000"/>
          </a:xfrm>
          <a:prstGeom prst="rect">
            <a:avLst/>
          </a:prstGeom>
          <a:ln>
            <a:noFill/>
          </a:ln>
        </p:spPr>
        <p:txBody>
          <a:bodyPr vert="horz">
            <a:normAutofit/>
          </a:bodyPr>
          <a:lstStyle>
            <a:lvl1pPr marL="0" indent="0" algn="l">
              <a:spcBef>
                <a:spcPts val="0"/>
              </a:spcBef>
              <a:defRPr sz="1800" b="1">
                <a:solidFill>
                  <a:srgbClr val="202020"/>
                </a:solidFill>
              </a:defRPr>
            </a:lvl1pPr>
            <a:lvl2pPr marL="0" indent="0" algn="l">
              <a:spcBef>
                <a:spcPts val="0"/>
              </a:spcBef>
              <a:defRPr sz="1600">
                <a:solidFill>
                  <a:srgbClr val="202020"/>
                </a:solidFill>
              </a:defRPr>
            </a:lvl2pPr>
            <a:lvl3pPr marL="0" indent="0" algn="l">
              <a:spcBef>
                <a:spcPts val="0"/>
              </a:spcBef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</p:txBody>
      </p:sp>
      <p:sp>
        <p:nvSpPr>
          <p:cNvPr id="13" name="Rectangle 12"/>
          <p:cNvSpPr/>
          <p:nvPr userDrawn="1"/>
        </p:nvSpPr>
        <p:spPr bwMode="auto">
          <a:xfrm>
            <a:off x="0" y="560027"/>
            <a:ext cx="543719" cy="543719"/>
          </a:xfrm>
          <a:prstGeom prst="rect">
            <a:avLst/>
          </a:prstGeom>
          <a:solidFill>
            <a:srgbClr val="FBCA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0" name="Espace réservé du texte 13"/>
          <p:cNvSpPr>
            <a:spLocks noGrp="1"/>
          </p:cNvSpPr>
          <p:nvPr>
            <p:ph type="body" sz="quarter" idx="18"/>
          </p:nvPr>
        </p:nvSpPr>
        <p:spPr bwMode="auto">
          <a:xfrm>
            <a:off x="2925636" y="4543425"/>
            <a:ext cx="2209800" cy="2667000"/>
          </a:xfrm>
          <a:prstGeom prst="rect">
            <a:avLst/>
          </a:prstGeom>
          <a:ln>
            <a:noFill/>
          </a:ln>
        </p:spPr>
        <p:txBody>
          <a:bodyPr vert="horz">
            <a:normAutofit/>
          </a:bodyPr>
          <a:lstStyle>
            <a:lvl1pPr marL="0" indent="0" algn="l">
              <a:spcBef>
                <a:spcPts val="0"/>
              </a:spcBef>
              <a:defRPr sz="1800" b="1">
                <a:solidFill>
                  <a:srgbClr val="202020"/>
                </a:solidFill>
              </a:defRPr>
            </a:lvl1pPr>
            <a:lvl2pPr marL="0" indent="0" algn="l">
              <a:spcBef>
                <a:spcPts val="0"/>
              </a:spcBef>
              <a:defRPr sz="1600">
                <a:solidFill>
                  <a:srgbClr val="202020"/>
                </a:solidFill>
              </a:defRPr>
            </a:lvl2pPr>
            <a:lvl3pPr marL="0" indent="0" algn="l">
              <a:spcBef>
                <a:spcPts val="0"/>
              </a:spcBef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</p:txBody>
      </p:sp>
      <p:sp>
        <p:nvSpPr>
          <p:cNvPr id="21" name="Espace réservé du texte 13"/>
          <p:cNvSpPr>
            <a:spLocks noGrp="1"/>
          </p:cNvSpPr>
          <p:nvPr>
            <p:ph type="body" sz="quarter" idx="19"/>
          </p:nvPr>
        </p:nvSpPr>
        <p:spPr bwMode="auto">
          <a:xfrm>
            <a:off x="5325169" y="4543425"/>
            <a:ext cx="2209800" cy="2667000"/>
          </a:xfrm>
          <a:prstGeom prst="rect">
            <a:avLst/>
          </a:prstGeom>
          <a:ln>
            <a:noFill/>
          </a:ln>
        </p:spPr>
        <p:txBody>
          <a:bodyPr vert="horz">
            <a:normAutofit/>
          </a:bodyPr>
          <a:lstStyle>
            <a:lvl1pPr marL="0" indent="0" algn="l">
              <a:spcBef>
                <a:spcPts val="0"/>
              </a:spcBef>
              <a:defRPr sz="1800" b="1">
                <a:solidFill>
                  <a:srgbClr val="202020"/>
                </a:solidFill>
              </a:defRPr>
            </a:lvl1pPr>
            <a:lvl2pPr marL="0" indent="0" algn="l">
              <a:spcBef>
                <a:spcPts val="0"/>
              </a:spcBef>
              <a:defRPr sz="1600">
                <a:solidFill>
                  <a:srgbClr val="202020"/>
                </a:solidFill>
              </a:defRPr>
            </a:lvl2pPr>
            <a:lvl3pPr marL="0" indent="0" algn="l">
              <a:spcBef>
                <a:spcPts val="0"/>
              </a:spcBef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</p:txBody>
      </p:sp>
      <p:sp>
        <p:nvSpPr>
          <p:cNvPr id="22" name="Espace réservé du texte 13"/>
          <p:cNvSpPr>
            <a:spLocks noGrp="1"/>
          </p:cNvSpPr>
          <p:nvPr>
            <p:ph type="body" sz="quarter" idx="20"/>
          </p:nvPr>
        </p:nvSpPr>
        <p:spPr bwMode="auto">
          <a:xfrm>
            <a:off x="7712428" y="4543425"/>
            <a:ext cx="2209800" cy="2667000"/>
          </a:xfrm>
          <a:prstGeom prst="rect">
            <a:avLst/>
          </a:prstGeom>
          <a:ln>
            <a:noFill/>
          </a:ln>
        </p:spPr>
        <p:txBody>
          <a:bodyPr vert="horz">
            <a:normAutofit/>
          </a:bodyPr>
          <a:lstStyle>
            <a:lvl1pPr marL="0" indent="0" algn="l">
              <a:spcBef>
                <a:spcPts val="0"/>
              </a:spcBef>
              <a:defRPr sz="1800" b="1">
                <a:solidFill>
                  <a:srgbClr val="202020"/>
                </a:solidFill>
              </a:defRPr>
            </a:lvl1pPr>
            <a:lvl2pPr marL="0" indent="0" algn="l">
              <a:spcBef>
                <a:spcPts val="0"/>
              </a:spcBef>
              <a:defRPr sz="1600">
                <a:solidFill>
                  <a:srgbClr val="202020"/>
                </a:solidFill>
              </a:defRPr>
            </a:lvl2pPr>
            <a:lvl3pPr marL="0" indent="0" algn="l">
              <a:spcBef>
                <a:spcPts val="0"/>
              </a:spcBef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</p:txBody>
      </p:sp>
      <p:sp>
        <p:nvSpPr>
          <p:cNvPr id="16" name="Titre 1"/>
          <p:cNvSpPr>
            <a:spLocks noGrp="1"/>
          </p:cNvSpPr>
          <p:nvPr>
            <p:ph type="title"/>
          </p:nvPr>
        </p:nvSpPr>
        <p:spPr bwMode="auto">
          <a:xfrm>
            <a:off x="543719" y="560027"/>
            <a:ext cx="9372600" cy="1205174"/>
          </a:xfrm>
          <a:prstGeom prst="rect">
            <a:avLst/>
          </a:prstGeom>
        </p:spPr>
        <p:txBody>
          <a:bodyPr anchor="t"/>
          <a:lstStyle>
            <a:lvl1pPr algn="l">
              <a:defRPr sz="3600" b="1">
                <a:solidFill>
                  <a:srgbClr val="636567"/>
                </a:solidFill>
              </a:defRPr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17" name="Espace réservé du contenu 2"/>
          <p:cNvSpPr>
            <a:spLocks noGrp="1"/>
          </p:cNvSpPr>
          <p:nvPr>
            <p:ph sz="quarter" idx="21"/>
          </p:nvPr>
        </p:nvSpPr>
        <p:spPr bwMode="auto">
          <a:xfrm>
            <a:off x="543718" y="1952625"/>
            <a:ext cx="2209799" cy="2438400"/>
          </a:xfrm>
          <a:prstGeom prst="rect">
            <a:avLst/>
          </a:prstGeom>
          <a:solidFill>
            <a:srgbClr val="FBCA00"/>
          </a:solidFill>
          <a:ln>
            <a:noFill/>
          </a:ln>
        </p:spPr>
        <p:txBody>
          <a:bodyPr>
            <a:noAutofit/>
          </a:bodyPr>
          <a:lstStyle>
            <a:lvl1pPr marL="0">
              <a:spcBef>
                <a:spcPts val="0"/>
              </a:spcBef>
              <a:defRPr sz="2400" b="1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</a:lstStyle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</p:txBody>
      </p:sp>
      <p:sp>
        <p:nvSpPr>
          <p:cNvPr id="24" name="Espace réservé du contenu 2"/>
          <p:cNvSpPr>
            <a:spLocks noGrp="1"/>
          </p:cNvSpPr>
          <p:nvPr>
            <p:ph sz="quarter" idx="22"/>
          </p:nvPr>
        </p:nvSpPr>
        <p:spPr bwMode="auto">
          <a:xfrm>
            <a:off x="2924840" y="1952625"/>
            <a:ext cx="2209799" cy="2438400"/>
          </a:xfrm>
          <a:prstGeom prst="rect">
            <a:avLst/>
          </a:prstGeom>
          <a:solidFill>
            <a:srgbClr val="FBCA00"/>
          </a:solidFill>
          <a:ln>
            <a:noFill/>
          </a:ln>
        </p:spPr>
        <p:txBody>
          <a:bodyPr>
            <a:noAutofit/>
          </a:bodyPr>
          <a:lstStyle>
            <a:lvl1pPr marL="0">
              <a:spcBef>
                <a:spcPts val="0"/>
              </a:spcBef>
              <a:defRPr sz="2400" b="1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</a:lstStyle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</p:txBody>
      </p:sp>
      <p:sp>
        <p:nvSpPr>
          <p:cNvPr id="25" name="Espace réservé du contenu 2"/>
          <p:cNvSpPr>
            <a:spLocks noGrp="1"/>
          </p:cNvSpPr>
          <p:nvPr>
            <p:ph sz="quarter" idx="23"/>
          </p:nvPr>
        </p:nvSpPr>
        <p:spPr bwMode="auto">
          <a:xfrm>
            <a:off x="5318236" y="1952625"/>
            <a:ext cx="2209799" cy="2438400"/>
          </a:xfrm>
          <a:prstGeom prst="rect">
            <a:avLst/>
          </a:prstGeom>
          <a:solidFill>
            <a:srgbClr val="FBCA00"/>
          </a:solidFill>
          <a:ln>
            <a:noFill/>
          </a:ln>
        </p:spPr>
        <p:txBody>
          <a:bodyPr>
            <a:noAutofit/>
          </a:bodyPr>
          <a:lstStyle>
            <a:lvl1pPr marL="0">
              <a:spcBef>
                <a:spcPts val="0"/>
              </a:spcBef>
              <a:defRPr sz="2400" b="1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</a:lstStyle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</p:txBody>
      </p:sp>
      <p:sp>
        <p:nvSpPr>
          <p:cNvPr id="26" name="Espace réservé du contenu 2"/>
          <p:cNvSpPr>
            <a:spLocks noGrp="1"/>
          </p:cNvSpPr>
          <p:nvPr>
            <p:ph sz="quarter" idx="24"/>
          </p:nvPr>
        </p:nvSpPr>
        <p:spPr bwMode="auto">
          <a:xfrm>
            <a:off x="7699359" y="1952625"/>
            <a:ext cx="2209799" cy="2438400"/>
          </a:xfrm>
          <a:prstGeom prst="rect">
            <a:avLst/>
          </a:prstGeom>
          <a:solidFill>
            <a:srgbClr val="FBCA00"/>
          </a:solidFill>
          <a:ln>
            <a:noFill/>
          </a:ln>
        </p:spPr>
        <p:txBody>
          <a:bodyPr>
            <a:noAutofit/>
          </a:bodyPr>
          <a:lstStyle>
            <a:lvl1pPr marL="0">
              <a:spcBef>
                <a:spcPts val="0"/>
              </a:spcBef>
              <a:defRPr sz="2400" b="1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</a:lstStyle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</p:txBody>
      </p:sp>
      <p:sp>
        <p:nvSpPr>
          <p:cNvPr id="27" name="Espace réservé de la date 3"/>
          <p:cNvSpPr>
            <a:spLocks noGrp="1"/>
          </p:cNvSpPr>
          <p:nvPr>
            <p:ph type="dt" sz="half" idx="2"/>
          </p:nvPr>
        </p:nvSpPr>
        <p:spPr bwMode="auto">
          <a:xfrm rot="16199998">
            <a:off x="10047838" y="6771490"/>
            <a:ext cx="894564" cy="387041"/>
          </a:xfrm>
          <a:prstGeom prst="rect">
            <a:avLst/>
          </a:prstGeom>
        </p:spPr>
        <p:txBody>
          <a:bodyPr vert="horz" lIns="104287" tIns="52144" rIns="104287" bIns="52144" rtlCol="0" anchor="ctr"/>
          <a:lstStyle>
            <a:lvl1pPr algn="r">
              <a:defRPr sz="10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3A1F9BCE-8C4D-7F46-8D50-61389E1C3C6F}" type="datetime1">
              <a:rPr lang="fr-FR"/>
              <a:t>28/10/2024</a:t>
            </a:fld>
            <a:endParaRPr lang="fr-FR"/>
          </a:p>
        </p:txBody>
      </p:sp>
      <p:sp>
        <p:nvSpPr>
          <p:cNvPr id="28" name="Espace réservé du pied de page 4"/>
          <p:cNvSpPr>
            <a:spLocks noGrp="1"/>
          </p:cNvSpPr>
          <p:nvPr>
            <p:ph type="ftr" sz="quarter" idx="3"/>
          </p:nvPr>
        </p:nvSpPr>
        <p:spPr bwMode="auto">
          <a:xfrm rot="16199998">
            <a:off x="7709282" y="3538371"/>
            <a:ext cx="5571671" cy="387043"/>
          </a:xfrm>
          <a:prstGeom prst="rect">
            <a:avLst/>
          </a:prstGeom>
        </p:spPr>
        <p:txBody>
          <a:bodyPr vert="horz" lIns="104287" tIns="52144" rIns="104287" bIns="52144" rtlCol="0" anchor="ctr">
            <a:normAutofit/>
          </a:bodyPr>
          <a:lstStyle>
            <a:lvl1pPr algn="r">
              <a:defRPr sz="10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fr-FR"/>
              <a:t>NOM DE DOMAINE | NOM DE DIRECTION | NOM DE SERVICE – </a:t>
            </a:r>
            <a:endParaRPr/>
          </a:p>
          <a:p>
            <a:pPr>
              <a:defRPr/>
            </a:pPr>
            <a:r>
              <a:rPr lang="fr-FR"/>
              <a:t>A RENSEIGNER EN PIED DE PAGE</a:t>
            </a: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image et texte- sombre">
    <p:bg>
      <p:bgPr>
        <a:solidFill>
          <a:srgbClr val="202020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822BBBA-FA43-324F-8B5F-5C8CED4F81BC}" type="slidenum">
              <a:rPr lang="fr-FR"/>
              <a:t>‹N°›</a:t>
            </a:fld>
            <a:endParaRPr lang="fr-FR"/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10301598" y="560027"/>
            <a:ext cx="452921" cy="346798"/>
          </a:xfrm>
          <a:prstGeom prst="rect">
            <a:avLst/>
          </a:prstGeom>
          <a:solidFill>
            <a:srgbClr val="FBCA00"/>
          </a:solidFill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1" name="Espace réservé pour une image  10"/>
          <p:cNvSpPr>
            <a:spLocks noGrp="1"/>
          </p:cNvSpPr>
          <p:nvPr>
            <p:ph type="pic" sz="quarter" idx="13"/>
          </p:nvPr>
        </p:nvSpPr>
        <p:spPr bwMode="auto">
          <a:xfrm>
            <a:off x="468313" y="504825"/>
            <a:ext cx="5105400" cy="6573837"/>
          </a:xfrm>
          <a:prstGeom prst="rect">
            <a:avLst/>
          </a:prstGeom>
          <a:solidFill>
            <a:schemeClr val="bg1"/>
          </a:solidFill>
        </p:spPr>
        <p:txBody>
          <a:bodyPr vert="horz"/>
          <a:lstStyle/>
          <a:p>
            <a:pPr>
              <a:defRPr/>
            </a:pPr>
            <a:r>
              <a:rPr lang="fr-FR"/>
              <a:t>Cliquez sur l'icône pour ajouter une image</a:t>
            </a:r>
            <a:endParaRPr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sz="quarter" idx="14"/>
          </p:nvPr>
        </p:nvSpPr>
        <p:spPr bwMode="auto">
          <a:xfrm>
            <a:off x="5801519" y="809625"/>
            <a:ext cx="4191794" cy="1844675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>
              <a:spcBef>
                <a:spcPts val="0"/>
              </a:spcBef>
              <a:defRPr sz="3200" b="1" i="0"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15"/>
          </p:nvPr>
        </p:nvSpPr>
        <p:spPr bwMode="auto">
          <a:xfrm>
            <a:off x="5802313" y="2790824"/>
            <a:ext cx="4191000" cy="4287838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indent="0">
              <a:spcBef>
                <a:spcPts val="0"/>
              </a:spcBef>
              <a:defRPr sz="2400">
                <a:solidFill>
                  <a:srgbClr val="FFFFFF"/>
                </a:solidFill>
              </a:defRPr>
            </a:lvl1pPr>
            <a:lvl2pPr marL="342900" indent="-342900">
              <a:spcBef>
                <a:spcPts val="0"/>
              </a:spcBef>
              <a:buFont typeface="Arial"/>
              <a:buChar char="•"/>
              <a:defRPr sz="2400">
                <a:solidFill>
                  <a:srgbClr val="FFFFFF"/>
                </a:solidFill>
              </a:defRPr>
            </a:lvl2pPr>
            <a:lvl3pPr marL="342900" indent="-342900">
              <a:spcBef>
                <a:spcPts val="0"/>
              </a:spcBef>
              <a:buFont typeface="Arial"/>
              <a:buChar char="•"/>
              <a:defRPr sz="2400">
                <a:solidFill>
                  <a:srgbClr val="FFFFFF"/>
                </a:solidFill>
              </a:defRPr>
            </a:lvl3pPr>
            <a:lvl4pPr marL="342900" indent="-342900">
              <a:spcBef>
                <a:spcPts val="0"/>
              </a:spcBef>
              <a:buFont typeface="Arial"/>
              <a:buChar char="•"/>
              <a:defRPr sz="2400">
                <a:solidFill>
                  <a:srgbClr val="FFFFFF"/>
                </a:solidFill>
              </a:defRPr>
            </a:lvl4pPr>
            <a:lvl5pPr marL="342900" indent="-342900">
              <a:spcBef>
                <a:spcPts val="0"/>
              </a:spcBef>
              <a:buFont typeface="Arial"/>
              <a:buChar char="•"/>
              <a:defRPr sz="2400">
                <a:solidFill>
                  <a:srgbClr val="FFFFFF"/>
                </a:solidFill>
              </a:defRPr>
            </a:lvl5pPr>
          </a:lstStyle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10" name="Espace réservé de la date 3"/>
          <p:cNvSpPr>
            <a:spLocks noGrp="1"/>
          </p:cNvSpPr>
          <p:nvPr>
            <p:ph type="dt" sz="half" idx="2"/>
          </p:nvPr>
        </p:nvSpPr>
        <p:spPr bwMode="auto">
          <a:xfrm rot="16199998">
            <a:off x="10047838" y="6771490"/>
            <a:ext cx="894564" cy="387041"/>
          </a:xfrm>
          <a:prstGeom prst="rect">
            <a:avLst/>
          </a:prstGeom>
        </p:spPr>
        <p:txBody>
          <a:bodyPr vert="horz" lIns="104287" tIns="52144" rIns="104287" bIns="52144" rtlCol="0" anchor="ctr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90EB919A-8486-904A-8B24-92ACF49D7325}" type="datetime1">
              <a:rPr lang="fr-FR"/>
              <a:t>28/10/2024</a:t>
            </a:fld>
            <a:endParaRPr lang="fr-FR"/>
          </a:p>
        </p:txBody>
      </p:sp>
      <p:sp>
        <p:nvSpPr>
          <p:cNvPr id="12" name="Espace réservé du pied de page 4"/>
          <p:cNvSpPr>
            <a:spLocks noGrp="1"/>
          </p:cNvSpPr>
          <p:nvPr>
            <p:ph type="ftr" sz="quarter" idx="3"/>
          </p:nvPr>
        </p:nvSpPr>
        <p:spPr bwMode="auto">
          <a:xfrm rot="16199998">
            <a:off x="7709282" y="3538371"/>
            <a:ext cx="5571671" cy="387043"/>
          </a:xfrm>
          <a:prstGeom prst="rect">
            <a:avLst/>
          </a:prstGeom>
        </p:spPr>
        <p:txBody>
          <a:bodyPr vert="horz" lIns="104287" tIns="52144" rIns="104287" bIns="52144" rtlCol="0" anchor="ctr">
            <a:normAutofit/>
          </a:bodyPr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fr-FR"/>
              <a:t>NOM DE DOMAINE | NOM DE DIRECTION | NOM DE SERVICE – </a:t>
            </a:r>
            <a:endParaRPr/>
          </a:p>
          <a:p>
            <a:pPr>
              <a:defRPr/>
            </a:pPr>
            <a:r>
              <a:rPr lang="fr-FR"/>
              <a:t>A RENSEIGNER EN PIED DE PAGE</a:t>
            </a: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frise chronologiqu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" name="Signalisation droite 9"/>
          <p:cNvSpPr/>
          <p:nvPr userDrawn="1"/>
        </p:nvSpPr>
        <p:spPr bwMode="auto">
          <a:xfrm>
            <a:off x="0" y="2326661"/>
            <a:ext cx="9916319" cy="1670788"/>
          </a:xfrm>
          <a:prstGeom prst="homePlate">
            <a:avLst>
              <a:gd name="adj" fmla="val 50000"/>
            </a:avLst>
          </a:prstGeom>
          <a:solidFill>
            <a:srgbClr val="20202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822BBBA-FA43-324F-8B5F-5C8CED4F81BC}" type="slidenum">
              <a:rPr lang="fr-FR"/>
              <a:t>‹N°›</a:t>
            </a:fld>
            <a:endParaRPr lang="fr-FR"/>
          </a:p>
        </p:txBody>
      </p:sp>
      <p:sp>
        <p:nvSpPr>
          <p:cNvPr id="24" name="Espace réservé du texte 23"/>
          <p:cNvSpPr>
            <a:spLocks noGrp="1"/>
          </p:cNvSpPr>
          <p:nvPr>
            <p:ph type="body" sz="quarter" idx="18"/>
          </p:nvPr>
        </p:nvSpPr>
        <p:spPr bwMode="auto">
          <a:xfrm>
            <a:off x="544513" y="4570809"/>
            <a:ext cx="1819275" cy="26670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ctr">
              <a:spcBef>
                <a:spcPts val="0"/>
              </a:spcBef>
              <a:defRPr sz="1600">
                <a:solidFill>
                  <a:srgbClr val="202020"/>
                </a:solidFill>
              </a:defRPr>
            </a:lvl1pPr>
            <a:lvl2pPr marL="0" indent="0" algn="ctr">
              <a:spcBef>
                <a:spcPts val="0"/>
              </a:spcBef>
              <a:defRPr sz="1600">
                <a:solidFill>
                  <a:srgbClr val="202020"/>
                </a:solidFill>
              </a:defRPr>
            </a:lvl2pPr>
            <a:lvl3pPr marL="0" indent="0" algn="ctr">
              <a:spcBef>
                <a:spcPts val="0"/>
              </a:spcBef>
              <a:defRPr sz="1600">
                <a:solidFill>
                  <a:srgbClr val="202020"/>
                </a:solidFill>
              </a:defRPr>
            </a:lvl3pPr>
            <a:lvl4pPr marL="0" indent="0" algn="ctr">
              <a:spcBef>
                <a:spcPts val="0"/>
              </a:spcBef>
              <a:defRPr sz="1600">
                <a:solidFill>
                  <a:srgbClr val="202020"/>
                </a:solidFill>
              </a:defRPr>
            </a:lvl4pPr>
            <a:lvl5pPr marL="0" indent="0" algn="ctr">
              <a:spcBef>
                <a:spcPts val="0"/>
              </a:spcBef>
              <a:defRPr sz="1600">
                <a:solidFill>
                  <a:srgbClr val="202020"/>
                </a:solidFill>
              </a:defRPr>
            </a:lvl5pPr>
          </a:lstStyle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25" name="Espace réservé du texte 23"/>
          <p:cNvSpPr>
            <a:spLocks noGrp="1"/>
          </p:cNvSpPr>
          <p:nvPr>
            <p:ph type="body" sz="quarter" idx="19"/>
          </p:nvPr>
        </p:nvSpPr>
        <p:spPr bwMode="auto">
          <a:xfrm>
            <a:off x="2362994" y="4570809"/>
            <a:ext cx="1819275" cy="26670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ctr">
              <a:spcBef>
                <a:spcPts val="0"/>
              </a:spcBef>
              <a:defRPr sz="1600">
                <a:solidFill>
                  <a:srgbClr val="202020"/>
                </a:solidFill>
              </a:defRPr>
            </a:lvl1pPr>
            <a:lvl2pPr marL="0" indent="0" algn="ctr">
              <a:spcBef>
                <a:spcPts val="0"/>
              </a:spcBef>
              <a:defRPr sz="1600">
                <a:solidFill>
                  <a:srgbClr val="202020"/>
                </a:solidFill>
              </a:defRPr>
            </a:lvl2pPr>
            <a:lvl3pPr marL="0" indent="0" algn="ctr">
              <a:spcBef>
                <a:spcPts val="0"/>
              </a:spcBef>
              <a:defRPr sz="1600">
                <a:solidFill>
                  <a:srgbClr val="202020"/>
                </a:solidFill>
              </a:defRPr>
            </a:lvl3pPr>
            <a:lvl4pPr marL="0" indent="0" algn="ctr">
              <a:spcBef>
                <a:spcPts val="0"/>
              </a:spcBef>
              <a:defRPr sz="1600">
                <a:solidFill>
                  <a:srgbClr val="202020"/>
                </a:solidFill>
              </a:defRPr>
            </a:lvl4pPr>
            <a:lvl5pPr marL="0" indent="0" algn="ctr">
              <a:spcBef>
                <a:spcPts val="0"/>
              </a:spcBef>
              <a:defRPr sz="1600">
                <a:solidFill>
                  <a:srgbClr val="202020"/>
                </a:solidFill>
              </a:defRPr>
            </a:lvl5pPr>
          </a:lstStyle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26" name="Espace réservé du texte 23"/>
          <p:cNvSpPr>
            <a:spLocks noGrp="1"/>
          </p:cNvSpPr>
          <p:nvPr>
            <p:ph type="body" sz="quarter" idx="20"/>
          </p:nvPr>
        </p:nvSpPr>
        <p:spPr bwMode="auto">
          <a:xfrm>
            <a:off x="4182269" y="4570809"/>
            <a:ext cx="1819275" cy="26670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ctr">
              <a:spcBef>
                <a:spcPts val="0"/>
              </a:spcBef>
              <a:defRPr sz="1600">
                <a:solidFill>
                  <a:srgbClr val="202020"/>
                </a:solidFill>
              </a:defRPr>
            </a:lvl1pPr>
            <a:lvl2pPr marL="0" indent="0" algn="ctr">
              <a:spcBef>
                <a:spcPts val="0"/>
              </a:spcBef>
              <a:defRPr sz="1600">
                <a:solidFill>
                  <a:srgbClr val="202020"/>
                </a:solidFill>
              </a:defRPr>
            </a:lvl2pPr>
            <a:lvl3pPr marL="0" indent="0" algn="ctr">
              <a:spcBef>
                <a:spcPts val="0"/>
              </a:spcBef>
              <a:defRPr sz="1600">
                <a:solidFill>
                  <a:srgbClr val="202020"/>
                </a:solidFill>
              </a:defRPr>
            </a:lvl3pPr>
            <a:lvl4pPr marL="0" indent="0" algn="ctr">
              <a:spcBef>
                <a:spcPts val="0"/>
              </a:spcBef>
              <a:defRPr sz="1600">
                <a:solidFill>
                  <a:srgbClr val="202020"/>
                </a:solidFill>
              </a:defRPr>
            </a:lvl4pPr>
            <a:lvl5pPr marL="0" indent="0" algn="ctr">
              <a:spcBef>
                <a:spcPts val="0"/>
              </a:spcBef>
              <a:defRPr sz="1600">
                <a:solidFill>
                  <a:srgbClr val="202020"/>
                </a:solidFill>
              </a:defRPr>
            </a:lvl5pPr>
          </a:lstStyle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27" name="Espace réservé du texte 23"/>
          <p:cNvSpPr>
            <a:spLocks noGrp="1"/>
          </p:cNvSpPr>
          <p:nvPr>
            <p:ph type="body" sz="quarter" idx="21"/>
          </p:nvPr>
        </p:nvSpPr>
        <p:spPr bwMode="auto">
          <a:xfrm>
            <a:off x="6001544" y="4570809"/>
            <a:ext cx="1819275" cy="26670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ctr">
              <a:spcBef>
                <a:spcPts val="0"/>
              </a:spcBef>
              <a:defRPr sz="1600">
                <a:solidFill>
                  <a:srgbClr val="202020"/>
                </a:solidFill>
              </a:defRPr>
            </a:lvl1pPr>
            <a:lvl2pPr marL="0" indent="0" algn="ctr">
              <a:spcBef>
                <a:spcPts val="0"/>
              </a:spcBef>
              <a:defRPr sz="1600">
                <a:solidFill>
                  <a:srgbClr val="202020"/>
                </a:solidFill>
              </a:defRPr>
            </a:lvl2pPr>
            <a:lvl3pPr marL="0" indent="0" algn="ctr">
              <a:spcBef>
                <a:spcPts val="0"/>
              </a:spcBef>
              <a:defRPr sz="1600">
                <a:solidFill>
                  <a:srgbClr val="202020"/>
                </a:solidFill>
              </a:defRPr>
            </a:lvl3pPr>
            <a:lvl4pPr marL="0" indent="0" algn="ctr">
              <a:spcBef>
                <a:spcPts val="0"/>
              </a:spcBef>
              <a:defRPr sz="1600">
                <a:solidFill>
                  <a:srgbClr val="202020"/>
                </a:solidFill>
              </a:defRPr>
            </a:lvl4pPr>
            <a:lvl5pPr marL="0" indent="0" algn="ctr">
              <a:spcBef>
                <a:spcPts val="0"/>
              </a:spcBef>
              <a:defRPr sz="1600">
                <a:solidFill>
                  <a:srgbClr val="202020"/>
                </a:solidFill>
              </a:defRPr>
            </a:lvl5pPr>
          </a:lstStyle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28" name="Espace réservé du texte 23"/>
          <p:cNvSpPr>
            <a:spLocks noGrp="1"/>
          </p:cNvSpPr>
          <p:nvPr>
            <p:ph type="body" sz="quarter" idx="22"/>
          </p:nvPr>
        </p:nvSpPr>
        <p:spPr bwMode="auto">
          <a:xfrm>
            <a:off x="7820819" y="4570809"/>
            <a:ext cx="1819275" cy="26670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ctr">
              <a:spcBef>
                <a:spcPts val="0"/>
              </a:spcBef>
              <a:defRPr sz="1600">
                <a:solidFill>
                  <a:srgbClr val="202020"/>
                </a:solidFill>
              </a:defRPr>
            </a:lvl1pPr>
            <a:lvl2pPr marL="0" indent="0" algn="ctr">
              <a:spcBef>
                <a:spcPts val="0"/>
              </a:spcBef>
              <a:defRPr sz="1600">
                <a:solidFill>
                  <a:srgbClr val="202020"/>
                </a:solidFill>
              </a:defRPr>
            </a:lvl2pPr>
            <a:lvl3pPr marL="0" indent="0" algn="ctr">
              <a:spcBef>
                <a:spcPts val="0"/>
              </a:spcBef>
              <a:defRPr sz="1600">
                <a:solidFill>
                  <a:srgbClr val="202020"/>
                </a:solidFill>
              </a:defRPr>
            </a:lvl3pPr>
            <a:lvl4pPr marL="0" indent="0" algn="ctr">
              <a:spcBef>
                <a:spcPts val="0"/>
              </a:spcBef>
              <a:defRPr sz="1600">
                <a:solidFill>
                  <a:srgbClr val="202020"/>
                </a:solidFill>
              </a:defRPr>
            </a:lvl4pPr>
            <a:lvl5pPr marL="0" indent="0" algn="ctr">
              <a:spcBef>
                <a:spcPts val="0"/>
              </a:spcBef>
              <a:defRPr sz="1600">
                <a:solidFill>
                  <a:srgbClr val="202020"/>
                </a:solidFill>
              </a:defRPr>
            </a:lvl5pPr>
          </a:lstStyle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29" name="Rectangle 28"/>
          <p:cNvSpPr/>
          <p:nvPr userDrawn="1"/>
        </p:nvSpPr>
        <p:spPr bwMode="auto">
          <a:xfrm>
            <a:off x="0" y="560027"/>
            <a:ext cx="543719" cy="543719"/>
          </a:xfrm>
          <a:prstGeom prst="rect">
            <a:avLst/>
          </a:prstGeom>
          <a:solidFill>
            <a:srgbClr val="FBCA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cxnSp>
        <p:nvCxnSpPr>
          <p:cNvPr id="22" name="Connecteur droit 21"/>
          <p:cNvCxnSpPr>
            <a:cxnSpLocks/>
            <a:endCxn id="24" idx="0"/>
          </p:cNvCxnSpPr>
          <p:nvPr userDrawn="1"/>
        </p:nvCxnSpPr>
        <p:spPr bwMode="auto">
          <a:xfrm>
            <a:off x="1099667" y="3748544"/>
            <a:ext cx="354484" cy="822265"/>
          </a:xfrm>
          <a:prstGeom prst="line">
            <a:avLst/>
          </a:prstGeom>
          <a:ln w="69850">
            <a:solidFill>
              <a:srgbClr val="FBCA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/>
          <p:cNvCxnSpPr>
            <a:cxnSpLocks/>
          </p:cNvCxnSpPr>
          <p:nvPr userDrawn="1"/>
        </p:nvCxnSpPr>
        <p:spPr bwMode="auto">
          <a:xfrm>
            <a:off x="2946878" y="3748544"/>
            <a:ext cx="354484" cy="822265"/>
          </a:xfrm>
          <a:prstGeom prst="line">
            <a:avLst/>
          </a:prstGeom>
          <a:ln w="69850">
            <a:solidFill>
              <a:srgbClr val="FBCA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30"/>
          <p:cNvCxnSpPr>
            <a:cxnSpLocks/>
          </p:cNvCxnSpPr>
          <p:nvPr userDrawn="1"/>
        </p:nvCxnSpPr>
        <p:spPr bwMode="auto">
          <a:xfrm>
            <a:off x="4737422" y="3748544"/>
            <a:ext cx="354484" cy="822265"/>
          </a:xfrm>
          <a:prstGeom prst="line">
            <a:avLst/>
          </a:prstGeom>
          <a:ln w="69850">
            <a:solidFill>
              <a:srgbClr val="FBCA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31"/>
          <p:cNvCxnSpPr>
            <a:cxnSpLocks/>
          </p:cNvCxnSpPr>
          <p:nvPr userDrawn="1"/>
        </p:nvCxnSpPr>
        <p:spPr bwMode="auto">
          <a:xfrm>
            <a:off x="6555765" y="3748544"/>
            <a:ext cx="354484" cy="822265"/>
          </a:xfrm>
          <a:prstGeom prst="line">
            <a:avLst/>
          </a:prstGeom>
          <a:ln w="69850">
            <a:solidFill>
              <a:srgbClr val="FBCA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/>
          <p:cNvCxnSpPr>
            <a:cxnSpLocks/>
          </p:cNvCxnSpPr>
          <p:nvPr userDrawn="1"/>
        </p:nvCxnSpPr>
        <p:spPr bwMode="auto">
          <a:xfrm>
            <a:off x="8420779" y="3748544"/>
            <a:ext cx="354484" cy="822265"/>
          </a:xfrm>
          <a:prstGeom prst="line">
            <a:avLst/>
          </a:prstGeom>
          <a:ln w="69850">
            <a:solidFill>
              <a:srgbClr val="FBCA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Espace réservé du texte 23"/>
          <p:cNvSpPr>
            <a:spLocks noGrp="1"/>
          </p:cNvSpPr>
          <p:nvPr>
            <p:ph type="body" sz="quarter" idx="23"/>
          </p:nvPr>
        </p:nvSpPr>
        <p:spPr bwMode="auto">
          <a:xfrm>
            <a:off x="212676" y="2476985"/>
            <a:ext cx="1531243" cy="1376448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marL="0" indent="0" algn="ctr">
              <a:spcBef>
                <a:spcPts val="0"/>
              </a:spcBef>
              <a:defRPr sz="24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defRPr sz="4000" b="1">
                <a:solidFill>
                  <a:schemeClr val="bg1"/>
                </a:solidFill>
              </a:defRPr>
            </a:lvl2pPr>
            <a:lvl3pPr marL="0" indent="0" algn="ctr">
              <a:spcBef>
                <a:spcPts val="0"/>
              </a:spcBef>
              <a:defRPr sz="4000" b="1">
                <a:solidFill>
                  <a:schemeClr val="bg1"/>
                </a:solidFill>
              </a:defRPr>
            </a:lvl3pPr>
            <a:lvl4pPr marL="0" indent="0" algn="ctr">
              <a:spcBef>
                <a:spcPts val="0"/>
              </a:spcBef>
              <a:defRPr sz="4000" b="1">
                <a:solidFill>
                  <a:schemeClr val="bg1"/>
                </a:solidFill>
              </a:defRPr>
            </a:lvl4pPr>
            <a:lvl5pPr marL="0" indent="0" algn="ctr">
              <a:spcBef>
                <a:spcPts val="0"/>
              </a:spcBef>
              <a:defRPr sz="4000" b="1">
                <a:solidFill>
                  <a:schemeClr val="bg1"/>
                </a:solidFill>
              </a:defRPr>
            </a:lvl5pPr>
          </a:lstStyle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</p:txBody>
      </p:sp>
      <p:sp>
        <p:nvSpPr>
          <p:cNvPr id="35" name="Espace réservé du texte 23"/>
          <p:cNvSpPr>
            <a:spLocks noGrp="1"/>
          </p:cNvSpPr>
          <p:nvPr>
            <p:ph type="body" sz="quarter" idx="24"/>
          </p:nvPr>
        </p:nvSpPr>
        <p:spPr bwMode="auto">
          <a:xfrm>
            <a:off x="1974194" y="2476985"/>
            <a:ext cx="1531243" cy="1376448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marL="0" indent="0" algn="ctr">
              <a:spcBef>
                <a:spcPts val="0"/>
              </a:spcBef>
              <a:defRPr sz="24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defRPr sz="4000" b="1">
                <a:solidFill>
                  <a:schemeClr val="bg1"/>
                </a:solidFill>
              </a:defRPr>
            </a:lvl2pPr>
            <a:lvl3pPr marL="0" indent="0" algn="ctr">
              <a:spcBef>
                <a:spcPts val="0"/>
              </a:spcBef>
              <a:defRPr sz="4000" b="1">
                <a:solidFill>
                  <a:schemeClr val="bg1"/>
                </a:solidFill>
              </a:defRPr>
            </a:lvl3pPr>
            <a:lvl4pPr marL="0" indent="0" algn="ctr">
              <a:spcBef>
                <a:spcPts val="0"/>
              </a:spcBef>
              <a:defRPr sz="4000" b="1">
                <a:solidFill>
                  <a:schemeClr val="bg1"/>
                </a:solidFill>
              </a:defRPr>
            </a:lvl4pPr>
            <a:lvl5pPr marL="0" indent="0" algn="ctr">
              <a:spcBef>
                <a:spcPts val="0"/>
              </a:spcBef>
              <a:defRPr sz="4000" b="1">
                <a:solidFill>
                  <a:schemeClr val="bg1"/>
                </a:solidFill>
              </a:defRPr>
            </a:lvl5pPr>
          </a:lstStyle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</p:txBody>
      </p:sp>
      <p:sp>
        <p:nvSpPr>
          <p:cNvPr id="38" name="Espace réservé du texte 23"/>
          <p:cNvSpPr>
            <a:spLocks noGrp="1"/>
          </p:cNvSpPr>
          <p:nvPr>
            <p:ph type="body" sz="quarter" idx="25"/>
          </p:nvPr>
        </p:nvSpPr>
        <p:spPr bwMode="auto">
          <a:xfrm>
            <a:off x="3760142" y="2476985"/>
            <a:ext cx="1531243" cy="1376448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marL="0" indent="0" algn="ctr">
              <a:spcBef>
                <a:spcPts val="0"/>
              </a:spcBef>
              <a:defRPr sz="24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defRPr sz="4000" b="1">
                <a:solidFill>
                  <a:schemeClr val="bg1"/>
                </a:solidFill>
              </a:defRPr>
            </a:lvl2pPr>
            <a:lvl3pPr marL="0" indent="0" algn="ctr">
              <a:spcBef>
                <a:spcPts val="0"/>
              </a:spcBef>
              <a:defRPr sz="4000" b="1">
                <a:solidFill>
                  <a:schemeClr val="bg1"/>
                </a:solidFill>
              </a:defRPr>
            </a:lvl3pPr>
            <a:lvl4pPr marL="0" indent="0" algn="ctr">
              <a:spcBef>
                <a:spcPts val="0"/>
              </a:spcBef>
              <a:defRPr sz="4000" b="1">
                <a:solidFill>
                  <a:schemeClr val="bg1"/>
                </a:solidFill>
              </a:defRPr>
            </a:lvl4pPr>
            <a:lvl5pPr marL="0" indent="0" algn="ctr">
              <a:spcBef>
                <a:spcPts val="0"/>
              </a:spcBef>
              <a:defRPr sz="4000" b="1">
                <a:solidFill>
                  <a:schemeClr val="bg1"/>
                </a:solidFill>
              </a:defRPr>
            </a:lvl5pPr>
          </a:lstStyle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</p:txBody>
      </p:sp>
      <p:sp>
        <p:nvSpPr>
          <p:cNvPr id="41" name="Espace réservé du texte 23"/>
          <p:cNvSpPr>
            <a:spLocks noGrp="1"/>
          </p:cNvSpPr>
          <p:nvPr>
            <p:ph type="body" sz="quarter" idx="26"/>
          </p:nvPr>
        </p:nvSpPr>
        <p:spPr bwMode="auto">
          <a:xfrm>
            <a:off x="5560343" y="2476985"/>
            <a:ext cx="1531243" cy="1376448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marL="0" indent="0" algn="ctr">
              <a:spcBef>
                <a:spcPts val="0"/>
              </a:spcBef>
              <a:defRPr sz="24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defRPr sz="4000" b="1">
                <a:solidFill>
                  <a:schemeClr val="bg1"/>
                </a:solidFill>
              </a:defRPr>
            </a:lvl2pPr>
            <a:lvl3pPr marL="0" indent="0" algn="ctr">
              <a:spcBef>
                <a:spcPts val="0"/>
              </a:spcBef>
              <a:defRPr sz="4000" b="1">
                <a:solidFill>
                  <a:schemeClr val="bg1"/>
                </a:solidFill>
              </a:defRPr>
            </a:lvl3pPr>
            <a:lvl4pPr marL="0" indent="0" algn="ctr">
              <a:spcBef>
                <a:spcPts val="0"/>
              </a:spcBef>
              <a:defRPr sz="4000" b="1">
                <a:solidFill>
                  <a:schemeClr val="bg1"/>
                </a:solidFill>
              </a:defRPr>
            </a:lvl4pPr>
            <a:lvl5pPr marL="0" indent="0" algn="ctr">
              <a:spcBef>
                <a:spcPts val="0"/>
              </a:spcBef>
              <a:defRPr sz="4000" b="1">
                <a:solidFill>
                  <a:schemeClr val="bg1"/>
                </a:solidFill>
              </a:defRPr>
            </a:lvl5pPr>
          </a:lstStyle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</p:txBody>
      </p:sp>
      <p:sp>
        <p:nvSpPr>
          <p:cNvPr id="42" name="Espace réservé du texte 23"/>
          <p:cNvSpPr>
            <a:spLocks noGrp="1"/>
          </p:cNvSpPr>
          <p:nvPr>
            <p:ph type="body" sz="quarter" idx="27"/>
          </p:nvPr>
        </p:nvSpPr>
        <p:spPr bwMode="auto">
          <a:xfrm>
            <a:off x="7360543" y="2476985"/>
            <a:ext cx="1531243" cy="1376448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marL="0" indent="0" algn="ctr">
              <a:spcBef>
                <a:spcPts val="0"/>
              </a:spcBef>
              <a:defRPr sz="24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defRPr sz="4000" b="1">
                <a:solidFill>
                  <a:schemeClr val="bg1"/>
                </a:solidFill>
              </a:defRPr>
            </a:lvl2pPr>
            <a:lvl3pPr marL="0" indent="0" algn="ctr">
              <a:spcBef>
                <a:spcPts val="0"/>
              </a:spcBef>
              <a:defRPr sz="4000" b="1">
                <a:solidFill>
                  <a:schemeClr val="bg1"/>
                </a:solidFill>
              </a:defRPr>
            </a:lvl3pPr>
            <a:lvl4pPr marL="0" indent="0" algn="ctr">
              <a:spcBef>
                <a:spcPts val="0"/>
              </a:spcBef>
              <a:defRPr sz="4000" b="1">
                <a:solidFill>
                  <a:schemeClr val="bg1"/>
                </a:solidFill>
              </a:defRPr>
            </a:lvl4pPr>
            <a:lvl5pPr marL="0" indent="0" algn="ctr">
              <a:spcBef>
                <a:spcPts val="0"/>
              </a:spcBef>
              <a:defRPr sz="4000" b="1">
                <a:solidFill>
                  <a:schemeClr val="bg1"/>
                </a:solidFill>
              </a:defRPr>
            </a:lvl5pPr>
          </a:lstStyle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</p:txBody>
      </p:sp>
      <p:sp>
        <p:nvSpPr>
          <p:cNvPr id="43" name="Titre 1"/>
          <p:cNvSpPr>
            <a:spLocks noGrp="1"/>
          </p:cNvSpPr>
          <p:nvPr>
            <p:ph type="title"/>
          </p:nvPr>
        </p:nvSpPr>
        <p:spPr bwMode="auto">
          <a:xfrm>
            <a:off x="543719" y="560027"/>
            <a:ext cx="9372600" cy="1205174"/>
          </a:xfrm>
          <a:prstGeom prst="rect">
            <a:avLst/>
          </a:prstGeom>
        </p:spPr>
        <p:txBody>
          <a:bodyPr anchor="t"/>
          <a:lstStyle>
            <a:lvl1pPr algn="l">
              <a:defRPr sz="3600" b="1">
                <a:solidFill>
                  <a:srgbClr val="636567"/>
                </a:solidFill>
              </a:defRPr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23" name="Espace réservé de la date 3"/>
          <p:cNvSpPr>
            <a:spLocks noGrp="1"/>
          </p:cNvSpPr>
          <p:nvPr>
            <p:ph type="dt" sz="half" idx="2"/>
          </p:nvPr>
        </p:nvSpPr>
        <p:spPr bwMode="auto">
          <a:xfrm rot="16199998">
            <a:off x="10047838" y="6771490"/>
            <a:ext cx="894564" cy="387041"/>
          </a:xfrm>
          <a:prstGeom prst="rect">
            <a:avLst/>
          </a:prstGeom>
        </p:spPr>
        <p:txBody>
          <a:bodyPr vert="horz" lIns="104287" tIns="52144" rIns="104287" bIns="52144" rtlCol="0" anchor="ctr"/>
          <a:lstStyle>
            <a:lvl1pPr algn="r">
              <a:defRPr sz="10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26DE1F68-27C7-A24A-B365-0605EB4FA604}" type="datetime1">
              <a:rPr lang="fr-FR"/>
              <a:t>28/10/2024</a:t>
            </a:fld>
            <a:endParaRPr lang="fr-FR"/>
          </a:p>
        </p:txBody>
      </p:sp>
      <p:sp>
        <p:nvSpPr>
          <p:cNvPr id="36" name="Espace réservé du pied de page 4"/>
          <p:cNvSpPr>
            <a:spLocks noGrp="1"/>
          </p:cNvSpPr>
          <p:nvPr>
            <p:ph type="ftr" sz="quarter" idx="3"/>
          </p:nvPr>
        </p:nvSpPr>
        <p:spPr bwMode="auto">
          <a:xfrm rot="16199998">
            <a:off x="7709282" y="3538371"/>
            <a:ext cx="5571671" cy="387043"/>
          </a:xfrm>
          <a:prstGeom prst="rect">
            <a:avLst/>
          </a:prstGeom>
        </p:spPr>
        <p:txBody>
          <a:bodyPr vert="horz" lIns="104287" tIns="52144" rIns="104287" bIns="52144" rtlCol="0" anchor="ctr">
            <a:normAutofit/>
          </a:bodyPr>
          <a:lstStyle>
            <a:lvl1pPr algn="r">
              <a:defRPr sz="10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fr-FR"/>
              <a:t>NOM DE DOMAINE | NOM DE DIRECTION | NOM DE SERVICE – </a:t>
            </a:r>
            <a:endParaRPr/>
          </a:p>
          <a:p>
            <a:pPr>
              <a:defRPr/>
            </a:pPr>
            <a:r>
              <a:rPr lang="fr-FR"/>
              <a:t>A RENSEIGNER EN PIED DE PAGE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 bwMode="auto">
          <a:xfrm rot="16199998">
            <a:off x="10047838" y="6771490"/>
            <a:ext cx="894564" cy="387041"/>
          </a:xfrm>
          <a:prstGeom prst="rect">
            <a:avLst/>
          </a:prstGeom>
        </p:spPr>
        <p:txBody>
          <a:bodyPr vert="horz" lIns="104287" tIns="52144" rIns="104287" bIns="52144" rtlCol="0" anchor="ctr"/>
          <a:lstStyle>
            <a:lvl1pPr algn="r">
              <a:defRPr sz="10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98AD4276-EC7A-AF44-86A2-360C12546CDD}" type="datetime1">
              <a:rPr lang="fr-FR"/>
              <a:t>28/10/2024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auto">
          <a:xfrm rot="16199998">
            <a:off x="7709282" y="3538371"/>
            <a:ext cx="5571671" cy="387043"/>
          </a:xfrm>
          <a:prstGeom prst="rect">
            <a:avLst/>
          </a:prstGeom>
        </p:spPr>
        <p:txBody>
          <a:bodyPr vert="horz" lIns="104287" tIns="52144" rIns="104287" bIns="52144" rtlCol="0" anchor="ctr">
            <a:normAutofit/>
          </a:bodyPr>
          <a:lstStyle>
            <a:lvl1pPr algn="r">
              <a:defRPr sz="10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fr-FR"/>
              <a:t>NOM DE DOMAINE | NOM DE DIRECTION | NOM DE SERVICE – </a:t>
            </a:r>
            <a:endParaRPr/>
          </a:p>
          <a:p>
            <a:pPr>
              <a:defRPr/>
            </a:pPr>
            <a:r>
              <a:rPr lang="fr-FR"/>
              <a:t>A RENSEIGNER EN PIED DE PAGE</a:t>
            </a:r>
            <a:endParaRPr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auto">
          <a:xfrm>
            <a:off x="10301597" y="157375"/>
            <a:ext cx="387041" cy="402652"/>
          </a:xfrm>
          <a:prstGeom prst="rect">
            <a:avLst/>
          </a:prstGeom>
        </p:spPr>
        <p:txBody>
          <a:bodyPr vert="horz" lIns="104287" tIns="52144" rIns="104287" bIns="52144" rtlCol="0" anchor="ctr">
            <a:normAutofit/>
          </a:bodyPr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822BBBA-FA43-324F-8B5F-5C8CED4F81BC}" type="slidenum">
              <a:rPr lang="fr-FR"/>
              <a:t>‹N°›</a:t>
            </a:fld>
            <a:endParaRPr lang="fr-FR"/>
          </a:p>
        </p:txBody>
      </p:sp>
      <p:sp>
        <p:nvSpPr>
          <p:cNvPr id="13" name="Rectangle 12"/>
          <p:cNvSpPr/>
          <p:nvPr userDrawn="1"/>
        </p:nvSpPr>
        <p:spPr bwMode="auto">
          <a:xfrm>
            <a:off x="10301599" y="560027"/>
            <a:ext cx="387040" cy="346798"/>
          </a:xfrm>
          <a:prstGeom prst="rect">
            <a:avLst/>
          </a:prstGeom>
          <a:solidFill>
            <a:srgbClr val="202020"/>
          </a:solidFill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521437">
        <a:spcBef>
          <a:spcPts val="0"/>
        </a:spcBef>
        <a:buNone/>
        <a:defRPr sz="3500" b="1">
          <a:solidFill>
            <a:srgbClr val="202020"/>
          </a:solidFill>
          <a:latin typeface="Arial"/>
          <a:ea typeface="+mj-ea"/>
          <a:cs typeface="+mj-cs"/>
        </a:defRPr>
      </a:lvl1pPr>
    </p:titleStyle>
    <p:bodyStyle>
      <a:lvl1pPr marL="391077" indent="-391077" algn="l" defTabSz="521437">
        <a:spcBef>
          <a:spcPts val="0"/>
        </a:spcBef>
        <a:buFont typeface="Arial"/>
        <a:buNone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847334" indent="-325898" algn="l" defTabSz="521437">
        <a:spcBef>
          <a:spcPts val="0"/>
        </a:spcBef>
        <a:buFontTx/>
        <a:buNone/>
        <a:defRPr sz="3200">
          <a:solidFill>
            <a:schemeClr val="tx1"/>
          </a:solidFill>
          <a:latin typeface="+mn-lt"/>
          <a:ea typeface="+mn-ea"/>
          <a:cs typeface="+mn-cs"/>
        </a:defRPr>
      </a:lvl2pPr>
      <a:lvl3pPr marL="1303592" indent="-260718" algn="l" defTabSz="521437">
        <a:spcBef>
          <a:spcPts val="0"/>
        </a:spcBef>
        <a:buFontTx/>
        <a:buNone/>
        <a:defRPr sz="2700">
          <a:solidFill>
            <a:schemeClr val="tx1"/>
          </a:solidFill>
          <a:latin typeface="+mn-lt"/>
          <a:ea typeface="+mn-ea"/>
          <a:cs typeface="+mn-cs"/>
        </a:defRPr>
      </a:lvl3pPr>
      <a:lvl4pPr marL="1825028" indent="-260718" algn="l" defTabSz="521437">
        <a:spcBef>
          <a:spcPts val="0"/>
        </a:spcBef>
        <a:buFontTx/>
        <a:buNone/>
        <a:defRPr sz="2300">
          <a:solidFill>
            <a:schemeClr val="tx1"/>
          </a:solidFill>
          <a:latin typeface="+mn-lt"/>
          <a:ea typeface="+mn-ea"/>
          <a:cs typeface="+mn-cs"/>
        </a:defRPr>
      </a:lvl4pPr>
      <a:lvl5pPr marL="2346464" indent="-260718" algn="l" defTabSz="521437">
        <a:spcBef>
          <a:spcPts val="0"/>
        </a:spcBef>
        <a:buFontTx/>
        <a:buNone/>
        <a:defRPr sz="2300">
          <a:solidFill>
            <a:schemeClr val="tx1"/>
          </a:solidFill>
          <a:latin typeface="+mn-lt"/>
          <a:ea typeface="+mn-ea"/>
          <a:cs typeface="+mn-cs"/>
        </a:defRPr>
      </a:lvl5pPr>
      <a:lvl6pPr marL="2867901" indent="-260718" algn="l" defTabSz="521437">
        <a:spcBef>
          <a:spcPts val="0"/>
        </a:spcBef>
        <a:buFont typeface="Arial"/>
        <a:buChar char="•"/>
        <a:defRPr sz="2300">
          <a:solidFill>
            <a:schemeClr val="tx1"/>
          </a:solidFill>
          <a:latin typeface="+mn-lt"/>
          <a:ea typeface="+mn-ea"/>
          <a:cs typeface="+mn-cs"/>
        </a:defRPr>
      </a:lvl6pPr>
      <a:lvl7pPr marL="3389338" indent="-260718" algn="l" defTabSz="521437">
        <a:spcBef>
          <a:spcPts val="0"/>
        </a:spcBef>
        <a:buFont typeface="Arial"/>
        <a:buChar char="•"/>
        <a:defRPr sz="2300">
          <a:solidFill>
            <a:schemeClr val="tx1"/>
          </a:solidFill>
          <a:latin typeface="+mn-lt"/>
          <a:ea typeface="+mn-ea"/>
          <a:cs typeface="+mn-cs"/>
        </a:defRPr>
      </a:lvl7pPr>
      <a:lvl8pPr marL="3910775" indent="-260718" algn="l" defTabSz="521437">
        <a:spcBef>
          <a:spcPts val="0"/>
        </a:spcBef>
        <a:buFont typeface="Arial"/>
        <a:buChar char="•"/>
        <a:defRPr sz="2300">
          <a:solidFill>
            <a:schemeClr val="tx1"/>
          </a:solidFill>
          <a:latin typeface="+mn-lt"/>
          <a:ea typeface="+mn-ea"/>
          <a:cs typeface="+mn-cs"/>
        </a:defRPr>
      </a:lvl8pPr>
      <a:lvl9pPr marL="4432211" indent="-260718" algn="l" defTabSz="521437">
        <a:spcBef>
          <a:spcPts val="0"/>
        </a:spcBef>
        <a:buFont typeface="Arial"/>
        <a:buChar char="•"/>
        <a:defRPr sz="23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521437">
        <a:defRPr sz="2100">
          <a:solidFill>
            <a:schemeClr val="tx1"/>
          </a:solidFill>
          <a:latin typeface="+mn-lt"/>
          <a:ea typeface="+mn-ea"/>
          <a:cs typeface="+mn-cs"/>
        </a:defRPr>
      </a:lvl1pPr>
      <a:lvl2pPr marL="521437" algn="l" defTabSz="521437">
        <a:defRPr sz="2100">
          <a:solidFill>
            <a:schemeClr val="tx1"/>
          </a:solidFill>
          <a:latin typeface="+mn-lt"/>
          <a:ea typeface="+mn-ea"/>
          <a:cs typeface="+mn-cs"/>
        </a:defRPr>
      </a:lvl2pPr>
      <a:lvl3pPr marL="1042873" algn="l" defTabSz="521437">
        <a:defRPr sz="2100">
          <a:solidFill>
            <a:schemeClr val="tx1"/>
          </a:solidFill>
          <a:latin typeface="+mn-lt"/>
          <a:ea typeface="+mn-ea"/>
          <a:cs typeface="+mn-cs"/>
        </a:defRPr>
      </a:lvl3pPr>
      <a:lvl4pPr marL="1564310" algn="l" defTabSz="521437">
        <a:defRPr sz="2100">
          <a:solidFill>
            <a:schemeClr val="tx1"/>
          </a:solidFill>
          <a:latin typeface="+mn-lt"/>
          <a:ea typeface="+mn-ea"/>
          <a:cs typeface="+mn-cs"/>
        </a:defRPr>
      </a:lvl4pPr>
      <a:lvl5pPr marL="2085746" algn="l" defTabSz="521437">
        <a:defRPr sz="2100">
          <a:solidFill>
            <a:schemeClr val="tx1"/>
          </a:solidFill>
          <a:latin typeface="+mn-lt"/>
          <a:ea typeface="+mn-ea"/>
          <a:cs typeface="+mn-cs"/>
        </a:defRPr>
      </a:lvl5pPr>
      <a:lvl6pPr marL="2607183" algn="l" defTabSz="521437">
        <a:defRPr sz="2100">
          <a:solidFill>
            <a:schemeClr val="tx1"/>
          </a:solidFill>
          <a:latin typeface="+mn-lt"/>
          <a:ea typeface="+mn-ea"/>
          <a:cs typeface="+mn-cs"/>
        </a:defRPr>
      </a:lvl6pPr>
      <a:lvl7pPr marL="3128620" algn="l" defTabSz="521437">
        <a:defRPr sz="2100">
          <a:solidFill>
            <a:schemeClr val="tx1"/>
          </a:solidFill>
          <a:latin typeface="+mn-lt"/>
          <a:ea typeface="+mn-ea"/>
          <a:cs typeface="+mn-cs"/>
        </a:defRPr>
      </a:lvl7pPr>
      <a:lvl8pPr marL="3650056" algn="l" defTabSz="521437">
        <a:defRPr sz="2100">
          <a:solidFill>
            <a:schemeClr val="tx1"/>
          </a:solidFill>
          <a:latin typeface="+mn-lt"/>
          <a:ea typeface="+mn-ea"/>
          <a:cs typeface="+mn-cs"/>
        </a:defRPr>
      </a:lvl8pPr>
      <a:lvl9pPr marL="4171493" algn="l" defTabSz="521437">
        <a:defRPr sz="21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1167855" y="3925441"/>
            <a:ext cx="4558326" cy="151216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fr-FR" sz="2800" dirty="0">
                <a:cs typeface="Arial"/>
              </a:rPr>
              <a:t>Réorganisation SCD</a:t>
            </a:r>
            <a:br>
              <a:rPr lang="fr-FR" sz="2800" dirty="0">
                <a:cs typeface="Arial"/>
              </a:rPr>
            </a:br>
            <a:r>
              <a:rPr lang="fr-FR" sz="2800" dirty="0">
                <a:cs typeface="Arial"/>
              </a:rPr>
              <a:t>Organigramme fonctionnel</a:t>
            </a:r>
            <a:endParaRPr lang="fr-FR" sz="2800" b="0" i="1" dirty="0"/>
          </a:p>
        </p:txBody>
      </p:sp>
      <p:pic>
        <p:nvPicPr>
          <p:cNvPr id="5" name="Espace réservé pour une image  4"/>
          <p:cNvPicPr>
            <a:picLocks noGrp="1" noChangeAspect="1"/>
          </p:cNvPicPr>
          <p:nvPr>
            <p:ph type="pic" sz="quarter" idx="15"/>
          </p:nvPr>
        </p:nvPicPr>
        <p:blipFill>
          <a:blip r:embed="rId2"/>
          <a:stretch/>
        </p:blipFill>
        <p:spPr bwMode="auto">
          <a:xfrm>
            <a:off x="6564313" y="0"/>
            <a:ext cx="3417887" cy="7562850"/>
          </a:xfrm>
          <a:prstGeom prst="rect">
            <a:avLst/>
          </a:prstGeom>
        </p:spPr>
      </p:pic>
      <p:sp>
        <p:nvSpPr>
          <p:cNvPr id="6" name="Espace réservé de la date 5"/>
          <p:cNvSpPr>
            <a:spLocks noGrp="1"/>
          </p:cNvSpPr>
          <p:nvPr>
            <p:ph type="dt" sz="half" idx="2"/>
          </p:nvPr>
        </p:nvSpPr>
        <p:spPr bwMode="auto"/>
        <p:txBody>
          <a:bodyPr/>
          <a:lstStyle/>
          <a:p>
            <a:pPr>
              <a:defRPr/>
            </a:pPr>
            <a:r>
              <a:rPr lang="fr-FR" dirty="0"/>
              <a:t>01/10/2024</a:t>
            </a:r>
            <a:endParaRPr dirty="0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4"/>
          </p:nvPr>
        </p:nvSpPr>
        <p:spPr bwMode="auto"/>
        <p:txBody>
          <a:bodyPr/>
          <a:lstStyle/>
          <a:p>
            <a:pPr>
              <a:defRPr/>
            </a:pPr>
            <a:fld id="{2822BBBA-FA43-324F-8B5F-5C8CED4F81BC}" type="slidenum">
              <a:rPr lang="fr-FR"/>
              <a:t>1</a:t>
            </a:fld>
            <a:endParaRPr lang="fr-F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822BBBA-FA43-324F-8B5F-5C8CED4F81BC}" type="slidenum">
              <a:rPr lang="fr-FR"/>
              <a:t>10</a:t>
            </a:fld>
            <a:endParaRPr lang="fr-FR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 bwMode="auto">
          <a:xfrm>
            <a:off x="543718" y="560027"/>
            <a:ext cx="10144920" cy="557102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fr-FR" sz="2400" dirty="0">
                <a:solidFill>
                  <a:srgbClr val="333233"/>
                </a:solidFill>
              </a:rPr>
              <a:t>Organigramme Département Ressources documentaires</a:t>
            </a:r>
            <a:endParaRPr dirty="0">
              <a:solidFill>
                <a:srgbClr val="333233"/>
              </a:solidFill>
            </a:endParaRPr>
          </a:p>
        </p:txBody>
      </p:sp>
      <p:sp>
        <p:nvSpPr>
          <p:cNvPr id="5" name="Rectangle : coins arrondis 4"/>
          <p:cNvSpPr/>
          <p:nvPr/>
        </p:nvSpPr>
        <p:spPr bwMode="auto">
          <a:xfrm>
            <a:off x="750664" y="1649676"/>
            <a:ext cx="9252519" cy="783112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2000" b="1" dirty="0"/>
              <a:t>Département Ressources documentaires</a:t>
            </a:r>
            <a:endParaRPr dirty="0"/>
          </a:p>
          <a:p>
            <a:pPr algn="ctr">
              <a:defRPr/>
            </a:pPr>
            <a:r>
              <a:rPr lang="fr-FR" sz="1400" b="1" dirty="0"/>
              <a:t>Chef de département : Bénédicte de </a:t>
            </a:r>
            <a:r>
              <a:rPr lang="fr-FR" sz="1400" b="1" dirty="0" err="1"/>
              <a:t>Volontat</a:t>
            </a:r>
            <a:endParaRPr lang="fr-FR" sz="1400" b="1" dirty="0"/>
          </a:p>
        </p:txBody>
      </p:sp>
      <p:sp>
        <p:nvSpPr>
          <p:cNvPr id="39" name="Line 4"/>
          <p:cNvSpPr/>
          <p:nvPr/>
        </p:nvSpPr>
        <p:spPr bwMode="auto">
          <a:xfrm flipH="1">
            <a:off x="2399752" y="3994080"/>
            <a:ext cx="1116038" cy="13968"/>
          </a:xfrm>
          <a:prstGeom prst="line">
            <a:avLst/>
          </a:prstGeom>
          <a:ln w="3175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1" name="Line 28"/>
          <p:cNvSpPr/>
          <p:nvPr/>
        </p:nvSpPr>
        <p:spPr bwMode="auto">
          <a:xfrm flipH="1">
            <a:off x="4331000" y="3913145"/>
            <a:ext cx="16031" cy="1668480"/>
          </a:xfrm>
          <a:prstGeom prst="line">
            <a:avLst/>
          </a:prstGeom>
          <a:ln w="3175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cxnSp>
        <p:nvCxnSpPr>
          <p:cNvPr id="47" name="Connecteur droit 46"/>
          <p:cNvCxnSpPr>
            <a:cxnSpLocks/>
          </p:cNvCxnSpPr>
          <p:nvPr/>
        </p:nvCxnSpPr>
        <p:spPr bwMode="auto">
          <a:xfrm>
            <a:off x="1276780" y="3004869"/>
            <a:ext cx="8316011" cy="2212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0" name="Connecteur droit 49"/>
          <p:cNvCxnSpPr>
            <a:cxnSpLocks/>
          </p:cNvCxnSpPr>
          <p:nvPr/>
        </p:nvCxnSpPr>
        <p:spPr bwMode="auto">
          <a:xfrm>
            <a:off x="1276780" y="2990754"/>
            <a:ext cx="0" cy="73200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5" name="Connecteur droit 54"/>
          <p:cNvCxnSpPr>
            <a:cxnSpLocks/>
          </p:cNvCxnSpPr>
          <p:nvPr/>
        </p:nvCxnSpPr>
        <p:spPr bwMode="auto">
          <a:xfrm>
            <a:off x="5200303" y="2445564"/>
            <a:ext cx="0" cy="54519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1" name="Connecteur droit 30"/>
          <p:cNvCxnSpPr>
            <a:cxnSpLocks/>
          </p:cNvCxnSpPr>
          <p:nvPr/>
        </p:nvCxnSpPr>
        <p:spPr bwMode="auto">
          <a:xfrm>
            <a:off x="9592791" y="3004869"/>
            <a:ext cx="0" cy="977423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51" name="Rectangle : coins arrondis 8"/>
          <p:cNvSpPr/>
          <p:nvPr/>
        </p:nvSpPr>
        <p:spPr bwMode="auto">
          <a:xfrm>
            <a:off x="8667849" y="3349377"/>
            <a:ext cx="1824802" cy="964840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SERVICE PATRIMOINE DOCUMENTAIRE</a:t>
            </a:r>
          </a:p>
          <a:p>
            <a:pPr algn="ctr">
              <a:defRPr/>
            </a:pPr>
            <a:r>
              <a:rPr lang="fr-FR" sz="1000" b="1" dirty="0">
                <a:solidFill>
                  <a:srgbClr val="FFC000"/>
                </a:solidFill>
              </a:rPr>
              <a:t>--------</a:t>
            </a:r>
            <a:endParaRPr lang="fr-FR" sz="1000" b="1" dirty="0">
              <a:solidFill>
                <a:schemeClr val="tx2"/>
              </a:solidFill>
            </a:endParaRPr>
          </a:p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Responsable:</a:t>
            </a:r>
          </a:p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Pauline </a:t>
            </a:r>
            <a:r>
              <a:rPr lang="fr-FR" sz="1000" b="1" dirty="0" err="1">
                <a:solidFill>
                  <a:schemeClr val="tx2"/>
                </a:solidFill>
              </a:rPr>
              <a:t>Gorla</a:t>
            </a:r>
            <a:endParaRPr lang="fr-FR" sz="1000" b="1" dirty="0">
              <a:solidFill>
                <a:schemeClr val="tx2"/>
              </a:solidFill>
            </a:endParaRPr>
          </a:p>
        </p:txBody>
      </p:sp>
      <p:cxnSp>
        <p:nvCxnSpPr>
          <p:cNvPr id="32" name="Connecteur droit 31"/>
          <p:cNvCxnSpPr>
            <a:cxnSpLocks/>
          </p:cNvCxnSpPr>
          <p:nvPr/>
        </p:nvCxnSpPr>
        <p:spPr bwMode="auto">
          <a:xfrm>
            <a:off x="1276780" y="4064460"/>
            <a:ext cx="0" cy="1373149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8" name="Rectangle : coins arrondis 8"/>
          <p:cNvSpPr/>
          <p:nvPr/>
        </p:nvSpPr>
        <p:spPr bwMode="auto">
          <a:xfrm>
            <a:off x="115301" y="3351098"/>
            <a:ext cx="2374438" cy="932792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SERVICE ACQUISITION DES OUVRAGES IMPRIMES</a:t>
            </a:r>
          </a:p>
          <a:p>
            <a:pPr algn="ctr">
              <a:defRPr/>
            </a:pPr>
            <a:r>
              <a:rPr lang="fr-FR" sz="1000" b="1" dirty="0">
                <a:solidFill>
                  <a:srgbClr val="FFC000"/>
                </a:solidFill>
              </a:rPr>
              <a:t>--------</a:t>
            </a:r>
            <a:endParaRPr lang="fr-FR" sz="1000" b="1" dirty="0">
              <a:solidFill>
                <a:schemeClr val="tx2"/>
              </a:solidFill>
            </a:endParaRPr>
          </a:p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Responsable : </a:t>
            </a:r>
            <a:r>
              <a:rPr lang="fr-FR" sz="1000" dirty="0">
                <a:solidFill>
                  <a:schemeClr val="tx2"/>
                </a:solidFill>
              </a:rPr>
              <a:t>Non pourvu</a:t>
            </a:r>
          </a:p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Responsable adjoint : </a:t>
            </a:r>
            <a:r>
              <a:rPr lang="fr-FR" sz="1000" dirty="0">
                <a:solidFill>
                  <a:schemeClr val="tx2"/>
                </a:solidFill>
              </a:rPr>
              <a:t>V. </a:t>
            </a:r>
            <a:r>
              <a:rPr lang="fr-FR" sz="1000" dirty="0" err="1">
                <a:solidFill>
                  <a:schemeClr val="tx2"/>
                </a:solidFill>
              </a:rPr>
              <a:t>Daudé</a:t>
            </a:r>
            <a:endParaRPr lang="fr-FR" sz="1000" dirty="0">
              <a:solidFill>
                <a:schemeClr val="tx2"/>
              </a:solidFill>
            </a:endParaRPr>
          </a:p>
        </p:txBody>
      </p:sp>
      <p:cxnSp>
        <p:nvCxnSpPr>
          <p:cNvPr id="28" name="Connecteur droit 27"/>
          <p:cNvCxnSpPr>
            <a:cxnSpLocks/>
          </p:cNvCxnSpPr>
          <p:nvPr/>
        </p:nvCxnSpPr>
        <p:spPr bwMode="auto">
          <a:xfrm>
            <a:off x="7033085" y="2990754"/>
            <a:ext cx="0" cy="977423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3" name="Connecteur droit 32"/>
          <p:cNvCxnSpPr>
            <a:cxnSpLocks/>
            <a:endCxn id="23" idx="0"/>
          </p:cNvCxnSpPr>
          <p:nvPr/>
        </p:nvCxnSpPr>
        <p:spPr bwMode="auto">
          <a:xfrm>
            <a:off x="7033085" y="4283890"/>
            <a:ext cx="0" cy="1153719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4" name="Connecteur droit 33"/>
          <p:cNvCxnSpPr>
            <a:cxnSpLocks/>
          </p:cNvCxnSpPr>
          <p:nvPr/>
        </p:nvCxnSpPr>
        <p:spPr bwMode="auto">
          <a:xfrm>
            <a:off x="4192191" y="2990754"/>
            <a:ext cx="0" cy="977423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56" name="Rectangle : coins arrondis 8"/>
          <p:cNvSpPr/>
          <p:nvPr/>
        </p:nvSpPr>
        <p:spPr bwMode="auto">
          <a:xfrm>
            <a:off x="2747719" y="3355135"/>
            <a:ext cx="2702085" cy="959082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SERVICE RESSOURCES NUMERIQUES POUR L’ENSEIGNEMENT</a:t>
            </a:r>
          </a:p>
          <a:p>
            <a:pPr algn="ctr">
              <a:defRPr/>
            </a:pPr>
            <a:r>
              <a:rPr lang="fr-FR" sz="1000" b="1" dirty="0">
                <a:solidFill>
                  <a:srgbClr val="FFC000"/>
                </a:solidFill>
              </a:rPr>
              <a:t>--------</a:t>
            </a:r>
            <a:endParaRPr lang="fr-FR" sz="1000" b="1" dirty="0">
              <a:solidFill>
                <a:schemeClr val="tx2"/>
              </a:solidFill>
            </a:endParaRPr>
          </a:p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Responsable : Vincent </a:t>
            </a:r>
            <a:r>
              <a:rPr lang="fr-FR" sz="1000" b="1" dirty="0" err="1">
                <a:solidFill>
                  <a:schemeClr val="tx2"/>
                </a:solidFill>
              </a:rPr>
              <a:t>Daudé</a:t>
            </a:r>
            <a:endParaRPr lang="fr-FR" sz="1000" b="1" dirty="0">
              <a:solidFill>
                <a:schemeClr val="tx2"/>
              </a:solidFill>
            </a:endParaRPr>
          </a:p>
        </p:txBody>
      </p:sp>
      <p:sp>
        <p:nvSpPr>
          <p:cNvPr id="21" name="Rectangle : coins arrondis 8"/>
          <p:cNvSpPr/>
          <p:nvPr/>
        </p:nvSpPr>
        <p:spPr bwMode="auto">
          <a:xfrm>
            <a:off x="5707784" y="3353116"/>
            <a:ext cx="2702085" cy="963119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SERVICE PERIODIQUES IMPRIMES</a:t>
            </a:r>
          </a:p>
          <a:p>
            <a:pPr algn="ctr">
              <a:defRPr/>
            </a:pPr>
            <a:r>
              <a:rPr lang="fr-FR" sz="1000" b="1" dirty="0">
                <a:solidFill>
                  <a:srgbClr val="FFC000"/>
                </a:solidFill>
              </a:rPr>
              <a:t>--------</a:t>
            </a:r>
            <a:endParaRPr lang="fr-FR" sz="1000" b="1" dirty="0">
              <a:solidFill>
                <a:schemeClr val="tx2"/>
              </a:solidFill>
            </a:endParaRPr>
          </a:p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Responsable : Pascal </a:t>
            </a:r>
            <a:r>
              <a:rPr lang="fr-FR" sz="1000" b="1" dirty="0" err="1">
                <a:solidFill>
                  <a:schemeClr val="tx2"/>
                </a:solidFill>
              </a:rPr>
              <a:t>Pinier</a:t>
            </a:r>
            <a:endParaRPr lang="fr-FR" sz="1000" b="1" dirty="0">
              <a:solidFill>
                <a:schemeClr val="tx2"/>
              </a:solidFill>
            </a:endParaRPr>
          </a:p>
        </p:txBody>
      </p:sp>
      <p:sp>
        <p:nvSpPr>
          <p:cNvPr id="22" name="Rectangle : coins arrondis 8">
            <a:extLst>
              <a:ext uri="{FF2B5EF4-FFF2-40B4-BE49-F238E27FC236}">
                <a16:creationId xmlns:a16="http://schemas.microsoft.com/office/drawing/2014/main" id="{AE101F29-503E-4A57-A52C-8E1AD4132117}"/>
              </a:ext>
            </a:extLst>
          </p:cNvPr>
          <p:cNvSpPr/>
          <p:nvPr/>
        </p:nvSpPr>
        <p:spPr bwMode="auto">
          <a:xfrm>
            <a:off x="1023839" y="4709761"/>
            <a:ext cx="3634731" cy="2730104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endParaRPr lang="fr-FR" sz="1000" b="1" dirty="0">
              <a:solidFill>
                <a:schemeClr val="tx2"/>
              </a:solidFill>
            </a:endParaRPr>
          </a:p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Equipe des acquéreurs</a:t>
            </a:r>
          </a:p>
          <a:p>
            <a:pPr algn="ctr">
              <a:defRPr/>
            </a:pPr>
            <a:r>
              <a:rPr lang="fr-FR" sz="1000" b="1" dirty="0">
                <a:solidFill>
                  <a:srgbClr val="FFC000"/>
                </a:solidFill>
              </a:rPr>
              <a:t>--------</a:t>
            </a:r>
            <a:endParaRPr lang="fr-FR" sz="1000" b="1" dirty="0">
              <a:solidFill>
                <a:schemeClr val="tx2"/>
              </a:solidFill>
            </a:endParaRP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Hafida </a:t>
            </a:r>
            <a:r>
              <a:rPr lang="fr-FR" sz="1000" i="1" dirty="0" err="1">
                <a:solidFill>
                  <a:schemeClr val="accent2"/>
                </a:solidFill>
              </a:rPr>
              <a:t>Abdessadki</a:t>
            </a:r>
            <a:br>
              <a:rPr lang="fr-FR" sz="1000" i="1" dirty="0">
                <a:solidFill>
                  <a:schemeClr val="accent2"/>
                </a:solidFill>
              </a:rPr>
            </a:br>
            <a:r>
              <a:rPr lang="fr-FR" sz="1000" b="1" dirty="0">
                <a:solidFill>
                  <a:schemeClr val="tx1"/>
                </a:solidFill>
              </a:rPr>
              <a:t> Michel </a:t>
            </a:r>
            <a:r>
              <a:rPr lang="fr-FR" sz="1000" b="1" dirty="0" err="1">
                <a:solidFill>
                  <a:schemeClr val="tx1"/>
                </a:solidFill>
              </a:rPr>
              <a:t>Armanet</a:t>
            </a:r>
            <a:endParaRPr lang="fr-FR" sz="1000" b="1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Julie Balland</a:t>
            </a:r>
            <a:endParaRPr lang="fr-FR" sz="1000" b="1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Sandra Baron</a:t>
            </a: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Johanna </a:t>
            </a:r>
            <a:r>
              <a:rPr lang="fr-FR" sz="1000" i="1" dirty="0" err="1">
                <a:solidFill>
                  <a:schemeClr val="accent2"/>
                </a:solidFill>
              </a:rPr>
              <a:t>Courdès</a:t>
            </a:r>
            <a:endParaRPr lang="fr-FR" sz="1000" i="1" dirty="0">
              <a:solidFill>
                <a:schemeClr val="accent2"/>
              </a:solidFill>
            </a:endParaRPr>
          </a:p>
          <a:p>
            <a:pPr algn="ctr">
              <a:defRPr/>
            </a:pPr>
            <a:r>
              <a:rPr lang="fr-FR" sz="1000" b="1" dirty="0">
                <a:solidFill>
                  <a:schemeClr val="tx1"/>
                </a:solidFill>
              </a:rPr>
              <a:t>Célia Dedieu</a:t>
            </a: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Martine </a:t>
            </a:r>
            <a:r>
              <a:rPr lang="fr-FR" sz="1000" i="1" dirty="0" err="1">
                <a:solidFill>
                  <a:schemeClr val="accent2"/>
                </a:solidFill>
              </a:rPr>
              <a:t>Delamotte</a:t>
            </a:r>
            <a:endParaRPr lang="fr-FR" sz="1000" i="1" dirty="0">
              <a:solidFill>
                <a:schemeClr val="accent2"/>
              </a:solidFill>
            </a:endParaRP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Beyhan Kara</a:t>
            </a:r>
          </a:p>
          <a:p>
            <a:pPr algn="ctr">
              <a:defRPr/>
            </a:pPr>
            <a:r>
              <a:rPr lang="fr-FR" sz="1000" b="1" dirty="0">
                <a:solidFill>
                  <a:schemeClr val="tx1"/>
                </a:solidFill>
              </a:rPr>
              <a:t>Gwenola </a:t>
            </a:r>
            <a:r>
              <a:rPr lang="fr-FR" sz="1000" b="1" dirty="0" err="1">
                <a:solidFill>
                  <a:schemeClr val="tx1"/>
                </a:solidFill>
              </a:rPr>
              <a:t>Kubiak</a:t>
            </a:r>
            <a:endParaRPr lang="fr-FR" sz="1000" b="1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Liza </a:t>
            </a:r>
            <a:r>
              <a:rPr lang="fr-FR" sz="1000" i="1" dirty="0" err="1">
                <a:solidFill>
                  <a:schemeClr val="accent2"/>
                </a:solidFill>
              </a:rPr>
              <a:t>Moisand</a:t>
            </a:r>
            <a:endParaRPr lang="fr-FR" sz="1000" i="1" dirty="0">
              <a:solidFill>
                <a:schemeClr val="accent2"/>
              </a:solidFill>
            </a:endParaRPr>
          </a:p>
          <a:p>
            <a:pPr algn="ctr">
              <a:defRPr/>
            </a:pPr>
            <a:r>
              <a:rPr lang="fr-FR" sz="1000" b="1" dirty="0">
                <a:solidFill>
                  <a:schemeClr val="tx1"/>
                </a:solidFill>
              </a:rPr>
              <a:t>Jeanne Macé</a:t>
            </a: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Pascale Roth</a:t>
            </a:r>
          </a:p>
          <a:p>
            <a:pPr algn="ctr">
              <a:defRPr/>
            </a:pPr>
            <a:r>
              <a:rPr lang="fr-FR" sz="1000" b="1" dirty="0">
                <a:solidFill>
                  <a:schemeClr val="tx1"/>
                </a:solidFill>
              </a:rPr>
              <a:t>Philippe Viguier</a:t>
            </a: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 Karine Virenque</a:t>
            </a:r>
          </a:p>
        </p:txBody>
      </p:sp>
      <p:sp>
        <p:nvSpPr>
          <p:cNvPr id="23" name="Rectangle : coins arrondis 8">
            <a:extLst>
              <a:ext uri="{FF2B5EF4-FFF2-40B4-BE49-F238E27FC236}">
                <a16:creationId xmlns:a16="http://schemas.microsoft.com/office/drawing/2014/main" id="{176021F9-5658-4BBE-AE40-903FDFF1CD1C}"/>
              </a:ext>
            </a:extLst>
          </p:cNvPr>
          <p:cNvSpPr/>
          <p:nvPr/>
        </p:nvSpPr>
        <p:spPr bwMode="auto">
          <a:xfrm>
            <a:off x="5866272" y="5437609"/>
            <a:ext cx="2333625" cy="975062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Gestionnaires de périodiques</a:t>
            </a:r>
          </a:p>
          <a:p>
            <a:pPr algn="ctr">
              <a:defRPr/>
            </a:pPr>
            <a:r>
              <a:rPr lang="fr-FR" sz="1000" b="1" dirty="0">
                <a:solidFill>
                  <a:srgbClr val="FFC000"/>
                </a:solidFill>
              </a:rPr>
              <a:t>--------</a:t>
            </a:r>
            <a:endParaRPr lang="fr-FR" sz="1000" b="1" dirty="0">
              <a:solidFill>
                <a:schemeClr val="tx2"/>
              </a:solidFill>
            </a:endParaRPr>
          </a:p>
          <a:p>
            <a:pPr algn="ctr">
              <a:defRPr/>
            </a:pPr>
            <a:r>
              <a:rPr lang="fr-FR" sz="1000" b="1" dirty="0">
                <a:solidFill>
                  <a:schemeClr val="tx1"/>
                </a:solidFill>
              </a:rPr>
              <a:t>Patrick Fernandez</a:t>
            </a:r>
          </a:p>
          <a:p>
            <a:pPr algn="ctr">
              <a:defRPr/>
            </a:pPr>
            <a:r>
              <a:rPr lang="fr-FR" sz="1000" b="1" dirty="0">
                <a:solidFill>
                  <a:schemeClr val="tx1"/>
                </a:solidFill>
              </a:rPr>
              <a:t>Hadda </a:t>
            </a:r>
            <a:r>
              <a:rPr lang="fr-FR" sz="1000" b="1" dirty="0" err="1">
                <a:solidFill>
                  <a:schemeClr val="tx1"/>
                </a:solidFill>
              </a:rPr>
              <a:t>Morsly</a:t>
            </a:r>
            <a:endParaRPr lang="fr-FR" sz="1000" b="1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Cécile </a:t>
            </a:r>
            <a:r>
              <a:rPr lang="fr-FR" sz="1000" i="1" dirty="0" err="1">
                <a:solidFill>
                  <a:schemeClr val="accent2"/>
                </a:solidFill>
              </a:rPr>
              <a:t>Pallu</a:t>
            </a:r>
            <a:endParaRPr lang="fr-FR" sz="1000" i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822BBBA-FA43-324F-8B5F-5C8CED4F81BC}" type="slidenum">
              <a:rPr lang="fr-FR"/>
              <a:t>2</a:t>
            </a:fld>
            <a:endParaRPr lang="fr-FR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 bwMode="auto">
          <a:xfrm>
            <a:off x="543718" y="560027"/>
            <a:ext cx="10144920" cy="55710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fr-FR"/>
              <a:t>Organigramme général</a:t>
            </a:r>
            <a:endParaRPr/>
          </a:p>
        </p:txBody>
      </p:sp>
      <p:cxnSp>
        <p:nvCxnSpPr>
          <p:cNvPr id="25" name="Connecteur droit 24"/>
          <p:cNvCxnSpPr>
            <a:cxnSpLocks/>
          </p:cNvCxnSpPr>
          <p:nvPr/>
        </p:nvCxnSpPr>
        <p:spPr bwMode="auto">
          <a:xfrm flipV="1">
            <a:off x="543718" y="3656343"/>
            <a:ext cx="9337105" cy="2582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6" name="Connecteur droit 25"/>
          <p:cNvCxnSpPr>
            <a:cxnSpLocks/>
          </p:cNvCxnSpPr>
          <p:nvPr/>
        </p:nvCxnSpPr>
        <p:spPr bwMode="auto">
          <a:xfrm>
            <a:off x="9880823" y="3656343"/>
            <a:ext cx="0" cy="607326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7" name="ZoneTexte 26"/>
          <p:cNvSpPr txBox="1"/>
          <p:nvPr/>
        </p:nvSpPr>
        <p:spPr bwMode="auto">
          <a:xfrm>
            <a:off x="9370200" y="4118803"/>
            <a:ext cx="1225634" cy="1021556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28575">
            <a:solidFill>
              <a:srgbClr val="FBCA00"/>
            </a:solidFill>
          </a:ln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900" b="1" dirty="0"/>
              <a:t>Département Ressources documentaires</a:t>
            </a:r>
          </a:p>
          <a:p>
            <a:pPr algn="ctr">
              <a:defRPr/>
            </a:pPr>
            <a:endParaRPr lang="fr-FR" sz="900" b="1" dirty="0"/>
          </a:p>
          <a:p>
            <a:pPr algn="ctr">
              <a:defRPr/>
            </a:pPr>
            <a:r>
              <a:rPr lang="fr-FR" sz="900" b="1" dirty="0"/>
              <a:t>Bénédicte de </a:t>
            </a:r>
            <a:r>
              <a:rPr lang="fr-FR" sz="900" b="1" dirty="0" err="1"/>
              <a:t>Volontat</a:t>
            </a:r>
            <a:endParaRPr sz="900" b="1" dirty="0"/>
          </a:p>
        </p:txBody>
      </p:sp>
      <p:cxnSp>
        <p:nvCxnSpPr>
          <p:cNvPr id="28" name="Connecteur droit 27"/>
          <p:cNvCxnSpPr>
            <a:cxnSpLocks/>
          </p:cNvCxnSpPr>
          <p:nvPr/>
        </p:nvCxnSpPr>
        <p:spPr bwMode="auto">
          <a:xfrm>
            <a:off x="8656687" y="3656343"/>
            <a:ext cx="0" cy="607326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9" name="Connecteur droit 28"/>
          <p:cNvCxnSpPr>
            <a:cxnSpLocks/>
          </p:cNvCxnSpPr>
          <p:nvPr/>
        </p:nvCxnSpPr>
        <p:spPr bwMode="auto">
          <a:xfrm>
            <a:off x="7288535" y="3656343"/>
            <a:ext cx="0" cy="607326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0" name="Connecteur droit 29"/>
          <p:cNvCxnSpPr>
            <a:cxnSpLocks/>
          </p:cNvCxnSpPr>
          <p:nvPr/>
        </p:nvCxnSpPr>
        <p:spPr bwMode="auto">
          <a:xfrm>
            <a:off x="5992391" y="3656343"/>
            <a:ext cx="0" cy="607326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1" name="Connecteur droit 30"/>
          <p:cNvCxnSpPr>
            <a:cxnSpLocks/>
          </p:cNvCxnSpPr>
          <p:nvPr/>
        </p:nvCxnSpPr>
        <p:spPr bwMode="auto">
          <a:xfrm>
            <a:off x="4624239" y="3656343"/>
            <a:ext cx="0" cy="607326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6" name="Connecteur droit 35"/>
          <p:cNvCxnSpPr>
            <a:cxnSpLocks/>
          </p:cNvCxnSpPr>
          <p:nvPr/>
        </p:nvCxnSpPr>
        <p:spPr bwMode="auto">
          <a:xfrm>
            <a:off x="3328095" y="3657480"/>
            <a:ext cx="0" cy="607326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7" name="Connecteur droit 36"/>
          <p:cNvCxnSpPr>
            <a:cxnSpLocks/>
          </p:cNvCxnSpPr>
          <p:nvPr/>
        </p:nvCxnSpPr>
        <p:spPr bwMode="auto">
          <a:xfrm>
            <a:off x="543718" y="3656343"/>
            <a:ext cx="0" cy="607326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8" name="Connecteur droit 37"/>
          <p:cNvCxnSpPr>
            <a:cxnSpLocks/>
          </p:cNvCxnSpPr>
          <p:nvPr/>
        </p:nvCxnSpPr>
        <p:spPr bwMode="auto">
          <a:xfrm>
            <a:off x="5358325" y="2576003"/>
            <a:ext cx="0" cy="108034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0" name="ZoneTexte 39"/>
          <p:cNvSpPr txBox="1"/>
          <p:nvPr/>
        </p:nvSpPr>
        <p:spPr bwMode="auto">
          <a:xfrm>
            <a:off x="5358325" y="4128227"/>
            <a:ext cx="1225635" cy="1021556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28575">
            <a:solidFill>
              <a:srgbClr val="FBCA00"/>
            </a:solidFill>
          </a:ln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900" b="1" dirty="0"/>
              <a:t>Département Formation aux Compétences </a:t>
            </a:r>
            <a:r>
              <a:rPr lang="fr-FR" sz="900" b="1" spc="-30" dirty="0"/>
              <a:t>informationnelles</a:t>
            </a:r>
          </a:p>
          <a:p>
            <a:pPr algn="ctr">
              <a:defRPr/>
            </a:pPr>
            <a:endParaRPr lang="fr-FR" sz="900" b="1" dirty="0"/>
          </a:p>
          <a:p>
            <a:pPr algn="ctr">
              <a:defRPr/>
            </a:pPr>
            <a:r>
              <a:rPr lang="fr-FR" sz="900" b="1" dirty="0"/>
              <a:t>Fabienne Rosier</a:t>
            </a:r>
            <a:endParaRPr sz="900" b="1" dirty="0"/>
          </a:p>
        </p:txBody>
      </p:sp>
      <p:sp>
        <p:nvSpPr>
          <p:cNvPr id="42" name="ZoneTexte 41"/>
          <p:cNvSpPr txBox="1"/>
          <p:nvPr/>
        </p:nvSpPr>
        <p:spPr bwMode="auto">
          <a:xfrm>
            <a:off x="6693752" y="4118803"/>
            <a:ext cx="1225635" cy="1021556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28575">
            <a:solidFill>
              <a:srgbClr val="FBCA00"/>
            </a:solidFill>
          </a:ln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900" b="1" dirty="0"/>
              <a:t>Département </a:t>
            </a:r>
          </a:p>
          <a:p>
            <a:pPr algn="ctr">
              <a:defRPr/>
            </a:pPr>
            <a:r>
              <a:rPr lang="fr-FR" sz="900" b="1" dirty="0"/>
              <a:t>Services aux </a:t>
            </a:r>
          </a:p>
          <a:p>
            <a:pPr algn="ctr">
              <a:defRPr/>
            </a:pPr>
            <a:r>
              <a:rPr lang="fr-FR" sz="900" b="1" dirty="0"/>
              <a:t>Publics</a:t>
            </a:r>
          </a:p>
          <a:p>
            <a:pPr algn="ctr">
              <a:defRPr/>
            </a:pPr>
            <a:endParaRPr lang="fr-FR" sz="900" b="1" dirty="0"/>
          </a:p>
          <a:p>
            <a:pPr algn="ctr">
              <a:defRPr/>
            </a:pPr>
            <a:r>
              <a:rPr lang="fr-FR" sz="900" b="1" dirty="0"/>
              <a:t>Mélanie Bart-</a:t>
            </a:r>
            <a:r>
              <a:rPr lang="fr-FR" sz="900" b="1" dirty="0" err="1"/>
              <a:t>Gadat</a:t>
            </a:r>
            <a:endParaRPr sz="900" b="1" dirty="0"/>
          </a:p>
        </p:txBody>
      </p:sp>
      <p:sp>
        <p:nvSpPr>
          <p:cNvPr id="44" name="ZoneTexte 43"/>
          <p:cNvSpPr txBox="1"/>
          <p:nvPr/>
        </p:nvSpPr>
        <p:spPr bwMode="auto">
          <a:xfrm>
            <a:off x="8032909" y="4118803"/>
            <a:ext cx="1225634" cy="117479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28575">
            <a:solidFill>
              <a:srgbClr val="FBCA00"/>
            </a:solidFill>
          </a:ln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900" b="1" dirty="0"/>
              <a:t>Département Appui à la recherche et Science Ouverte</a:t>
            </a:r>
          </a:p>
          <a:p>
            <a:pPr algn="ctr">
              <a:defRPr/>
            </a:pPr>
            <a:endParaRPr lang="fr-FR" sz="900" b="1" dirty="0"/>
          </a:p>
          <a:p>
            <a:pPr algn="ctr">
              <a:defRPr/>
            </a:pPr>
            <a:r>
              <a:rPr lang="fr-FR" sz="900" b="1" dirty="0"/>
              <a:t>Jean-Marie Barbiche</a:t>
            </a:r>
            <a:endParaRPr sz="900" b="1" dirty="0"/>
          </a:p>
        </p:txBody>
      </p:sp>
      <p:sp>
        <p:nvSpPr>
          <p:cNvPr id="45" name="ZoneTexte 44"/>
          <p:cNvSpPr txBox="1"/>
          <p:nvPr/>
        </p:nvSpPr>
        <p:spPr bwMode="auto">
          <a:xfrm>
            <a:off x="4019168" y="4195419"/>
            <a:ext cx="1225635" cy="868323"/>
          </a:xfrm>
          <a:prstGeom prst="roundRect">
            <a:avLst>
              <a:gd name="adj" fmla="val 16667"/>
            </a:avLst>
          </a:prstGeom>
          <a:solidFill>
            <a:schemeClr val="accent3">
              <a:lumMod val="20000"/>
              <a:lumOff val="80000"/>
            </a:schemeClr>
          </a:solidFill>
          <a:ln w="190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>
              <a:defRPr/>
            </a:pPr>
            <a:r>
              <a:rPr lang="fr-FR" sz="900" b="1" dirty="0"/>
              <a:t>Pôle Ingénierie </a:t>
            </a:r>
          </a:p>
          <a:p>
            <a:pPr algn="ctr">
              <a:defRPr/>
            </a:pPr>
            <a:r>
              <a:rPr lang="fr-FR" sz="900" b="1" dirty="0"/>
              <a:t>et Outils documentaires</a:t>
            </a:r>
          </a:p>
          <a:p>
            <a:pPr algn="ctr">
              <a:defRPr/>
            </a:pPr>
            <a:endParaRPr lang="fr-FR" sz="900" b="1" dirty="0"/>
          </a:p>
          <a:p>
            <a:pPr algn="ctr">
              <a:defRPr/>
            </a:pPr>
            <a:r>
              <a:rPr lang="fr-FR" sz="900" b="1" dirty="0"/>
              <a:t>Soraya </a:t>
            </a:r>
            <a:r>
              <a:rPr lang="fr-FR" sz="900" b="1" dirty="0" err="1"/>
              <a:t>Demay</a:t>
            </a:r>
            <a:endParaRPr sz="900" b="1" dirty="0"/>
          </a:p>
        </p:txBody>
      </p:sp>
      <p:sp>
        <p:nvSpPr>
          <p:cNvPr id="46" name="ZoneTexte 45"/>
          <p:cNvSpPr txBox="1"/>
          <p:nvPr/>
        </p:nvSpPr>
        <p:spPr bwMode="auto">
          <a:xfrm>
            <a:off x="2690311" y="4128779"/>
            <a:ext cx="1219065" cy="868323"/>
          </a:xfrm>
          <a:prstGeom prst="roundRect">
            <a:avLst>
              <a:gd name="adj" fmla="val 16667"/>
            </a:avLst>
          </a:prstGeom>
          <a:solidFill>
            <a:schemeClr val="accent3">
              <a:lumMod val="20000"/>
              <a:lumOff val="80000"/>
            </a:schemeClr>
          </a:solidFill>
          <a:ln w="190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>
              <a:defRPr/>
            </a:pPr>
            <a:r>
              <a:rPr lang="fr-FR" sz="900" b="1" dirty="0"/>
              <a:t>Pôle évaluation et enquêtes</a:t>
            </a:r>
          </a:p>
          <a:p>
            <a:pPr algn="ctr">
              <a:defRPr/>
            </a:pPr>
            <a:endParaRPr lang="fr-FR" sz="900" b="1" dirty="0"/>
          </a:p>
          <a:p>
            <a:pPr algn="ctr">
              <a:defRPr/>
            </a:pPr>
            <a:r>
              <a:rPr lang="fr-FR" sz="900" b="1" dirty="0"/>
              <a:t>Henriette de </a:t>
            </a:r>
            <a:r>
              <a:rPr lang="fr-FR" sz="900" b="1" dirty="0" err="1"/>
              <a:t>Daran</a:t>
            </a:r>
            <a:endParaRPr sz="900" dirty="0"/>
          </a:p>
        </p:txBody>
      </p:sp>
      <p:cxnSp>
        <p:nvCxnSpPr>
          <p:cNvPr id="47" name="Connecteur droit 46"/>
          <p:cNvCxnSpPr>
            <a:cxnSpLocks/>
          </p:cNvCxnSpPr>
          <p:nvPr/>
        </p:nvCxnSpPr>
        <p:spPr bwMode="auto">
          <a:xfrm>
            <a:off x="1959943" y="3656343"/>
            <a:ext cx="0" cy="607326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8" name="ZoneTexte 47"/>
          <p:cNvSpPr txBox="1"/>
          <p:nvPr/>
        </p:nvSpPr>
        <p:spPr bwMode="auto">
          <a:xfrm flipH="1">
            <a:off x="1344977" y="4153043"/>
            <a:ext cx="1225635" cy="715089"/>
          </a:xfrm>
          <a:prstGeom prst="roundRect">
            <a:avLst>
              <a:gd name="adj" fmla="val 16667"/>
            </a:avLst>
          </a:prstGeom>
          <a:solidFill>
            <a:schemeClr val="accent3">
              <a:lumMod val="20000"/>
              <a:lumOff val="80000"/>
            </a:schemeClr>
          </a:solidFill>
          <a:ln w="190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>
              <a:defRPr/>
            </a:pPr>
            <a:r>
              <a:rPr lang="fr-FR" sz="900" b="1" dirty="0"/>
              <a:t>Pôle prospective et projets</a:t>
            </a:r>
          </a:p>
          <a:p>
            <a:pPr algn="ctr">
              <a:defRPr/>
            </a:pPr>
            <a:endParaRPr lang="fr-FR" sz="900" b="1" dirty="0"/>
          </a:p>
          <a:p>
            <a:pPr algn="ctr">
              <a:defRPr/>
            </a:pPr>
            <a:r>
              <a:rPr lang="fr-FR" sz="900" b="1" dirty="0"/>
              <a:t>Laurent Marty</a:t>
            </a:r>
            <a:endParaRPr sz="900" dirty="0"/>
          </a:p>
        </p:txBody>
      </p:sp>
      <p:sp>
        <p:nvSpPr>
          <p:cNvPr id="49" name="ZoneTexte 48"/>
          <p:cNvSpPr txBox="1"/>
          <p:nvPr/>
        </p:nvSpPr>
        <p:spPr bwMode="auto">
          <a:xfrm>
            <a:off x="3832151" y="1425579"/>
            <a:ext cx="3016957" cy="1481257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2000" b="1" dirty="0"/>
              <a:t>Sandrine </a:t>
            </a:r>
            <a:r>
              <a:rPr lang="fr-FR" sz="2000" b="1" dirty="0" err="1"/>
              <a:t>Malotaux</a:t>
            </a:r>
            <a:endParaRPr lang="fr-FR" sz="2000" b="1" dirty="0"/>
          </a:p>
          <a:p>
            <a:pPr algn="ctr">
              <a:defRPr/>
            </a:pPr>
            <a:r>
              <a:rPr lang="fr-FR" sz="2000" b="1" dirty="0"/>
              <a:t>Directrice </a:t>
            </a:r>
          </a:p>
          <a:p>
            <a:pPr algn="ctr">
              <a:lnSpc>
                <a:spcPct val="150000"/>
              </a:lnSpc>
              <a:defRPr/>
            </a:pPr>
            <a:r>
              <a:rPr lang="fr-FR" sz="1800" b="1" dirty="0"/>
              <a:t>Laurent Marty</a:t>
            </a:r>
          </a:p>
          <a:p>
            <a:pPr algn="ctr">
              <a:defRPr/>
            </a:pPr>
            <a:r>
              <a:rPr lang="fr-FR" sz="1400" b="1" dirty="0"/>
              <a:t>Directeur</a:t>
            </a:r>
            <a:r>
              <a:rPr lang="fr-FR" sz="1400" dirty="0"/>
              <a:t> </a:t>
            </a:r>
            <a:r>
              <a:rPr lang="fr-FR" sz="1400" b="1" dirty="0"/>
              <a:t>adjoint </a:t>
            </a:r>
          </a:p>
        </p:txBody>
      </p:sp>
      <p:sp>
        <p:nvSpPr>
          <p:cNvPr id="50" name="ZoneTexte 49"/>
          <p:cNvSpPr txBox="1"/>
          <p:nvPr/>
        </p:nvSpPr>
        <p:spPr bwMode="auto">
          <a:xfrm>
            <a:off x="15727" y="4153043"/>
            <a:ext cx="1225635" cy="715089"/>
          </a:xfrm>
          <a:prstGeom prst="roundRect">
            <a:avLst>
              <a:gd name="adj" fmla="val 16667"/>
            </a:avLst>
          </a:prstGeom>
          <a:solidFill>
            <a:schemeClr val="accent3">
              <a:lumMod val="20000"/>
              <a:lumOff val="80000"/>
            </a:schemeClr>
          </a:solidFill>
          <a:ln w="190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>
              <a:defRPr/>
            </a:pPr>
            <a:r>
              <a:rPr lang="fr-FR" sz="900" b="1" dirty="0"/>
              <a:t>Pôle Financier, RH, logistique</a:t>
            </a:r>
          </a:p>
          <a:p>
            <a:pPr algn="ctr">
              <a:defRPr/>
            </a:pPr>
            <a:endParaRPr lang="fr-FR" sz="900" b="1" dirty="0"/>
          </a:p>
          <a:p>
            <a:pPr algn="ctr">
              <a:defRPr/>
            </a:pPr>
            <a:r>
              <a:rPr lang="fr-FR" sz="900" b="1" dirty="0"/>
              <a:t>Luc Touchet</a:t>
            </a:r>
            <a:endParaRPr sz="9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822BBBA-FA43-324F-8B5F-5C8CED4F81BC}" type="slidenum">
              <a:rPr lang="fr-FR"/>
              <a:t>3</a:t>
            </a:fld>
            <a:endParaRPr lang="fr-FR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 bwMode="auto">
          <a:xfrm>
            <a:off x="543718" y="560026"/>
            <a:ext cx="10144920" cy="844743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fr-FR" sz="2400"/>
              <a:t>Organigramme Pôle Finances, RH et logistique</a:t>
            </a:r>
            <a:endParaRPr/>
          </a:p>
        </p:txBody>
      </p:sp>
      <p:cxnSp>
        <p:nvCxnSpPr>
          <p:cNvPr id="6" name="Connecteur droit 5"/>
          <p:cNvCxnSpPr>
            <a:cxnSpLocks/>
          </p:cNvCxnSpPr>
          <p:nvPr/>
        </p:nvCxnSpPr>
        <p:spPr bwMode="auto">
          <a:xfrm>
            <a:off x="1599903" y="3185548"/>
            <a:ext cx="712879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" name="Connecteur droit 7"/>
          <p:cNvCxnSpPr>
            <a:cxnSpLocks/>
            <a:stCxn id="5" idx="2"/>
          </p:cNvCxnSpPr>
          <p:nvPr/>
        </p:nvCxnSpPr>
        <p:spPr bwMode="auto">
          <a:xfrm>
            <a:off x="5124344" y="2712099"/>
            <a:ext cx="3951" cy="473449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5" name="ZoneTexte 4"/>
          <p:cNvSpPr txBox="1"/>
          <p:nvPr/>
        </p:nvSpPr>
        <p:spPr bwMode="auto">
          <a:xfrm>
            <a:off x="482874" y="2031062"/>
            <a:ext cx="9282939" cy="681037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2000" b="1" dirty="0"/>
              <a:t>Pôle Finances, RH et logistique </a:t>
            </a:r>
            <a:endParaRPr dirty="0"/>
          </a:p>
          <a:p>
            <a:pPr algn="ctr">
              <a:defRPr/>
            </a:pPr>
            <a:r>
              <a:rPr lang="fr-FR" sz="1400" b="1" dirty="0"/>
              <a:t>Chef de pôle : Luc Touchet</a:t>
            </a:r>
            <a:endParaRPr dirty="0"/>
          </a:p>
        </p:txBody>
      </p:sp>
      <p:cxnSp>
        <p:nvCxnSpPr>
          <p:cNvPr id="15" name="Connecteur droit 14"/>
          <p:cNvCxnSpPr>
            <a:cxnSpLocks/>
          </p:cNvCxnSpPr>
          <p:nvPr/>
        </p:nvCxnSpPr>
        <p:spPr bwMode="auto">
          <a:xfrm>
            <a:off x="1599903" y="3185548"/>
            <a:ext cx="0" cy="546999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7" name="Connecteur droit 16"/>
          <p:cNvCxnSpPr>
            <a:cxnSpLocks/>
            <a:endCxn id="28" idx="0"/>
          </p:cNvCxnSpPr>
          <p:nvPr/>
        </p:nvCxnSpPr>
        <p:spPr bwMode="auto">
          <a:xfrm>
            <a:off x="5124343" y="3193850"/>
            <a:ext cx="0" cy="46514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8" name="Connecteur droit 17"/>
          <p:cNvCxnSpPr>
            <a:cxnSpLocks/>
          </p:cNvCxnSpPr>
          <p:nvPr/>
        </p:nvCxnSpPr>
        <p:spPr bwMode="auto">
          <a:xfrm>
            <a:off x="8728695" y="3193850"/>
            <a:ext cx="0" cy="546999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7" name="ZoneTexte 26"/>
          <p:cNvSpPr txBox="1"/>
          <p:nvPr/>
        </p:nvSpPr>
        <p:spPr bwMode="auto">
          <a:xfrm>
            <a:off x="482874" y="3658997"/>
            <a:ext cx="2681383" cy="2383631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1200" b="1" cap="all" dirty="0"/>
              <a:t>Service finances</a:t>
            </a:r>
          </a:p>
          <a:p>
            <a:pPr algn="ctr">
              <a:defRPr/>
            </a:pPr>
            <a:r>
              <a:rPr lang="fr-FR" sz="1200" b="1" dirty="0">
                <a:solidFill>
                  <a:srgbClr val="FFC000"/>
                </a:solidFill>
              </a:rPr>
              <a:t>----------</a:t>
            </a:r>
            <a:endParaRPr lang="fr-FR" sz="1000" b="1" dirty="0"/>
          </a:p>
          <a:p>
            <a:pPr algn="ctr">
              <a:defRPr/>
            </a:pPr>
            <a:r>
              <a:rPr lang="fr-FR" sz="1000" b="1" dirty="0"/>
              <a:t>Responsable : </a:t>
            </a:r>
            <a:r>
              <a:rPr lang="fr-FR" sz="1000" dirty="0"/>
              <a:t>L. Touchet</a:t>
            </a:r>
          </a:p>
          <a:p>
            <a:pPr algn="ctr">
              <a:defRPr/>
            </a:pPr>
            <a:r>
              <a:rPr lang="fr-FR" sz="1000" b="1" dirty="0">
                <a:solidFill>
                  <a:srgbClr val="FFC000"/>
                </a:solidFill>
              </a:rPr>
              <a:t>----------</a:t>
            </a:r>
          </a:p>
          <a:p>
            <a:pPr algn="ctr">
              <a:defRPr/>
            </a:pPr>
            <a:endParaRPr lang="fr-FR" sz="1000" i="1" dirty="0">
              <a:solidFill>
                <a:schemeClr val="accent2"/>
              </a:solidFill>
            </a:endParaRPr>
          </a:p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Gestion des centres </a:t>
            </a:r>
          </a:p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financiers du SCD</a:t>
            </a:r>
          </a:p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Suzy </a:t>
            </a:r>
            <a:r>
              <a:rPr lang="fr-FR" sz="1000" b="1" dirty="0" err="1">
                <a:solidFill>
                  <a:schemeClr val="tx2"/>
                </a:solidFill>
              </a:rPr>
              <a:t>Bignau</a:t>
            </a:r>
            <a:endParaRPr lang="fr-FR" sz="1000" b="1" dirty="0">
              <a:solidFill>
                <a:schemeClr val="tx2"/>
              </a:solidFill>
            </a:endParaRPr>
          </a:p>
          <a:p>
            <a:pPr algn="ctr">
              <a:defRPr/>
            </a:pPr>
            <a:endParaRPr lang="fr-FR" sz="1000" b="1" dirty="0">
              <a:solidFill>
                <a:schemeClr val="tx2"/>
              </a:solidFill>
            </a:endParaRPr>
          </a:p>
          <a:p>
            <a:pPr algn="ctr">
              <a:defRPr/>
            </a:pPr>
            <a:r>
              <a:rPr lang="fr-FR" sz="1000" b="1" dirty="0">
                <a:solidFill>
                  <a:srgbClr val="FFC000"/>
                </a:solidFill>
              </a:rPr>
              <a:t>----------</a:t>
            </a:r>
          </a:p>
          <a:p>
            <a:pPr algn="ctr">
              <a:defRPr/>
            </a:pPr>
            <a:endParaRPr lang="fr-FR" sz="1000" i="1" dirty="0">
              <a:solidFill>
                <a:schemeClr val="accent2"/>
              </a:solidFill>
            </a:endParaRPr>
          </a:p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Gestion des missions du SCD</a:t>
            </a:r>
          </a:p>
          <a:p>
            <a:pPr algn="ctr">
              <a:defRPr/>
            </a:pPr>
            <a:r>
              <a:rPr lang="fr-FR" sz="1000" dirty="0">
                <a:solidFill>
                  <a:schemeClr val="tx2"/>
                </a:solidFill>
              </a:rPr>
              <a:t>NN (</a:t>
            </a:r>
            <a:r>
              <a:rPr lang="fr-FR" sz="1000" dirty="0" err="1">
                <a:solidFill>
                  <a:schemeClr val="tx2"/>
                </a:solidFill>
              </a:rPr>
              <a:t>coord</a:t>
            </a:r>
            <a:r>
              <a:rPr lang="fr-FR" sz="1000" dirty="0">
                <a:solidFill>
                  <a:schemeClr val="tx2"/>
                </a:solidFill>
              </a:rPr>
              <a:t>.)</a:t>
            </a:r>
          </a:p>
        </p:txBody>
      </p:sp>
      <p:sp>
        <p:nvSpPr>
          <p:cNvPr id="28" name="ZoneTexte 27"/>
          <p:cNvSpPr txBox="1"/>
          <p:nvPr/>
        </p:nvSpPr>
        <p:spPr bwMode="auto">
          <a:xfrm>
            <a:off x="3783651" y="3658997"/>
            <a:ext cx="2681383" cy="2519839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1200" b="1" dirty="0">
                <a:solidFill>
                  <a:schemeClr val="tx2"/>
                </a:solidFill>
              </a:rPr>
              <a:t>SERVICE RH</a:t>
            </a:r>
          </a:p>
          <a:p>
            <a:pPr algn="ctr">
              <a:defRPr/>
            </a:pPr>
            <a:r>
              <a:rPr lang="fr-FR" sz="1000" b="1" dirty="0">
                <a:solidFill>
                  <a:srgbClr val="FFC000"/>
                </a:solidFill>
              </a:rPr>
              <a:t>----------</a:t>
            </a:r>
          </a:p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Responsable : </a:t>
            </a:r>
            <a:r>
              <a:rPr lang="fr-FR" sz="1000" dirty="0"/>
              <a:t>L. Touchet</a:t>
            </a:r>
            <a:endParaRPr lang="fr-FR" sz="1000" b="1" dirty="0">
              <a:solidFill>
                <a:schemeClr val="tx2"/>
              </a:solidFill>
            </a:endParaRPr>
          </a:p>
          <a:p>
            <a:pPr algn="ctr">
              <a:defRPr/>
            </a:pPr>
            <a:r>
              <a:rPr lang="fr-FR" sz="1000" b="1" dirty="0">
                <a:solidFill>
                  <a:srgbClr val="FFC000"/>
                </a:solidFill>
              </a:rPr>
              <a:t>----------</a:t>
            </a:r>
          </a:p>
          <a:p>
            <a:pPr algn="ctr">
              <a:defRPr/>
            </a:pPr>
            <a:endParaRPr lang="fr-FR" sz="1000" b="1" dirty="0">
              <a:solidFill>
                <a:schemeClr val="tx2"/>
              </a:solidFill>
            </a:endParaRPr>
          </a:p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Gestion administrative </a:t>
            </a:r>
          </a:p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du personnel du SCD</a:t>
            </a:r>
          </a:p>
          <a:p>
            <a:pPr algn="ctr" defTabSz="457144">
              <a:defRPr/>
            </a:pPr>
            <a:r>
              <a:rPr lang="fr-FR" sz="1000" b="1" dirty="0">
                <a:solidFill>
                  <a:srgbClr val="000000"/>
                </a:solidFill>
              </a:rPr>
              <a:t>Daniel </a:t>
            </a:r>
            <a:r>
              <a:rPr lang="fr-FR" sz="1000" b="1" dirty="0" err="1">
                <a:solidFill>
                  <a:srgbClr val="000000"/>
                </a:solidFill>
              </a:rPr>
              <a:t>Razat</a:t>
            </a:r>
            <a:endParaRPr lang="fr-FR" sz="1000" b="1" dirty="0">
              <a:solidFill>
                <a:srgbClr val="000000"/>
              </a:solidFill>
            </a:endParaRPr>
          </a:p>
          <a:p>
            <a:pPr algn="ctr">
              <a:defRPr/>
            </a:pPr>
            <a:endParaRPr lang="fr-FR" sz="1000" i="1" dirty="0">
              <a:solidFill>
                <a:schemeClr val="accent2"/>
              </a:solidFill>
            </a:endParaRPr>
          </a:p>
          <a:p>
            <a:pPr algn="ctr">
              <a:defRPr/>
            </a:pPr>
            <a:r>
              <a:rPr lang="fr-FR" sz="1000" b="1" dirty="0">
                <a:solidFill>
                  <a:srgbClr val="FFC000"/>
                </a:solidFill>
              </a:rPr>
              <a:t>----------</a:t>
            </a:r>
            <a:endParaRPr lang="fr-FR" sz="1000" i="1" dirty="0">
              <a:solidFill>
                <a:srgbClr val="FFC000"/>
              </a:solidFill>
            </a:endParaRPr>
          </a:p>
          <a:p>
            <a:pPr algn="ctr">
              <a:defRPr/>
            </a:pPr>
            <a:endParaRPr lang="fr-FR" sz="1000" b="1" dirty="0">
              <a:solidFill>
                <a:schemeClr val="tx2"/>
              </a:solidFill>
            </a:endParaRPr>
          </a:p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Référent RH</a:t>
            </a:r>
          </a:p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sur le site de la BU santé</a:t>
            </a: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Vincent Détienne</a:t>
            </a:r>
          </a:p>
        </p:txBody>
      </p:sp>
      <p:sp>
        <p:nvSpPr>
          <p:cNvPr id="29" name="ZoneTexte 28"/>
          <p:cNvSpPr txBox="1"/>
          <p:nvPr/>
        </p:nvSpPr>
        <p:spPr bwMode="auto">
          <a:xfrm>
            <a:off x="7144519" y="3658997"/>
            <a:ext cx="2681383" cy="3448526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1200" b="1" dirty="0">
                <a:solidFill>
                  <a:schemeClr val="tx2"/>
                </a:solidFill>
              </a:rPr>
              <a:t>SERVICE LOGISTIQUE</a:t>
            </a:r>
          </a:p>
          <a:p>
            <a:pPr algn="ctr">
              <a:defRPr/>
            </a:pPr>
            <a:r>
              <a:rPr lang="fr-FR" sz="1000" b="1" dirty="0">
                <a:solidFill>
                  <a:srgbClr val="FFC000"/>
                </a:solidFill>
              </a:rPr>
              <a:t>----------</a:t>
            </a:r>
          </a:p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Responsable : </a:t>
            </a:r>
            <a:r>
              <a:rPr lang="fr-FR" sz="1000" dirty="0"/>
              <a:t>L. Touchet</a:t>
            </a:r>
            <a:endParaRPr lang="fr-FR" sz="1000" b="1" dirty="0">
              <a:solidFill>
                <a:schemeClr val="tx2"/>
              </a:solidFill>
            </a:endParaRPr>
          </a:p>
          <a:p>
            <a:pPr algn="ctr">
              <a:defRPr/>
            </a:pPr>
            <a:r>
              <a:rPr lang="fr-FR" sz="1000" b="1" dirty="0">
                <a:solidFill>
                  <a:srgbClr val="FFC000"/>
                </a:solidFill>
              </a:rPr>
              <a:t>----------</a:t>
            </a:r>
          </a:p>
          <a:p>
            <a:pPr algn="ctr">
              <a:defRPr/>
            </a:pPr>
            <a:endParaRPr lang="fr-FR" sz="1000" b="1" dirty="0">
              <a:solidFill>
                <a:schemeClr val="tx2"/>
              </a:solidFill>
            </a:endParaRPr>
          </a:p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Référents logistique</a:t>
            </a:r>
          </a:p>
          <a:p>
            <a:pPr algn="ctr">
              <a:defRPr/>
            </a:pPr>
            <a:r>
              <a:rPr lang="fr-FR" sz="1000" b="1" dirty="0"/>
              <a:t> du SCD</a:t>
            </a:r>
          </a:p>
          <a:p>
            <a:pPr algn="ctr">
              <a:defRPr/>
            </a:pPr>
            <a:r>
              <a:rPr lang="fr-FR" sz="1000" b="1" dirty="0"/>
              <a:t>Jean-François Garcia</a:t>
            </a: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Julien Denard</a:t>
            </a:r>
            <a:endParaRPr lang="fr-FR" sz="1000" b="1" dirty="0"/>
          </a:p>
          <a:p>
            <a:pPr algn="ctr">
              <a:defRPr/>
            </a:pPr>
            <a:endParaRPr lang="fr-FR" sz="1000" i="1" dirty="0">
              <a:solidFill>
                <a:schemeClr val="accent2"/>
              </a:solidFill>
            </a:endParaRPr>
          </a:p>
          <a:p>
            <a:pPr algn="ctr">
              <a:defRPr/>
            </a:pPr>
            <a:r>
              <a:rPr lang="fr-FR" sz="1000" b="1" dirty="0">
                <a:solidFill>
                  <a:srgbClr val="FFC000"/>
                </a:solidFill>
              </a:rPr>
              <a:t>----------</a:t>
            </a:r>
          </a:p>
          <a:p>
            <a:pPr algn="ctr">
              <a:defRPr/>
            </a:pPr>
            <a:endParaRPr lang="fr-FR" sz="1000" i="1" dirty="0">
              <a:solidFill>
                <a:schemeClr val="accent2"/>
              </a:solidFill>
            </a:endParaRPr>
          </a:p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Référent logistique</a:t>
            </a:r>
          </a:p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site BU Sciences</a:t>
            </a:r>
          </a:p>
          <a:p>
            <a:pPr algn="ctr">
              <a:defRPr/>
            </a:pPr>
            <a:r>
              <a:rPr lang="fr-FR" sz="1000" b="1" dirty="0"/>
              <a:t>Jean-François Garcia</a:t>
            </a: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Julien Denard</a:t>
            </a:r>
            <a:endParaRPr lang="fr-FR" sz="1000" b="1" dirty="0"/>
          </a:p>
          <a:p>
            <a:pPr algn="ctr">
              <a:defRPr/>
            </a:pPr>
            <a:endParaRPr lang="fr-FR" sz="1000" b="1" i="1" dirty="0">
              <a:solidFill>
                <a:schemeClr val="tx2"/>
              </a:solidFill>
            </a:endParaRPr>
          </a:p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Référent logistique</a:t>
            </a:r>
          </a:p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site BU Santé</a:t>
            </a: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Marie-Laure Levet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364950" y="6805761"/>
            <a:ext cx="2917229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/>
              <a:t>Noir gras : majeure, relation hiérarchique</a:t>
            </a:r>
          </a:p>
          <a:p>
            <a:r>
              <a:rPr lang="fr-FR" sz="1000" dirty="0"/>
              <a:t>Noir normal : majeure, relation fonctionnelle</a:t>
            </a:r>
          </a:p>
          <a:p>
            <a:r>
              <a:rPr lang="fr-FR" sz="1000" i="1" dirty="0">
                <a:solidFill>
                  <a:schemeClr val="accent2"/>
                </a:solidFill>
              </a:rPr>
              <a:t>Gris italique : mineure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822BBBA-FA43-324F-8B5F-5C8CED4F81BC}" type="slidenum">
              <a:rPr lang="fr-FR"/>
              <a:t>4</a:t>
            </a:fld>
            <a:endParaRPr lang="fr-FR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 bwMode="auto">
          <a:xfrm>
            <a:off x="543718" y="560027"/>
            <a:ext cx="10144920" cy="557102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fr-FR" sz="2400"/>
              <a:t>Organigramme Pôle Prospective et projets</a:t>
            </a:r>
            <a:endParaRPr/>
          </a:p>
        </p:txBody>
      </p:sp>
      <p:cxnSp>
        <p:nvCxnSpPr>
          <p:cNvPr id="5" name="Connecteur droit 4"/>
          <p:cNvCxnSpPr>
            <a:cxnSpLocks/>
          </p:cNvCxnSpPr>
          <p:nvPr/>
        </p:nvCxnSpPr>
        <p:spPr bwMode="auto">
          <a:xfrm>
            <a:off x="2319983" y="3185548"/>
            <a:ext cx="648072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" name="Connecteur droit 6"/>
          <p:cNvCxnSpPr>
            <a:cxnSpLocks/>
            <a:stCxn id="18" idx="2"/>
          </p:cNvCxnSpPr>
          <p:nvPr/>
        </p:nvCxnSpPr>
        <p:spPr bwMode="auto">
          <a:xfrm>
            <a:off x="5124344" y="2712099"/>
            <a:ext cx="3951" cy="473449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8" name="ZoneTexte 17"/>
          <p:cNvSpPr txBox="1"/>
          <p:nvPr/>
        </p:nvSpPr>
        <p:spPr bwMode="auto">
          <a:xfrm>
            <a:off x="482874" y="2031062"/>
            <a:ext cx="9282939" cy="681037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2000" b="1" dirty="0"/>
              <a:t>Pôle Prospectives et projets</a:t>
            </a:r>
            <a:endParaRPr dirty="0"/>
          </a:p>
          <a:p>
            <a:pPr algn="ctr">
              <a:defRPr/>
            </a:pPr>
            <a:r>
              <a:rPr lang="fr-FR" sz="1400" b="1" dirty="0"/>
              <a:t>Chef de pôle : Laurent Marty</a:t>
            </a:r>
            <a:endParaRPr dirty="0"/>
          </a:p>
        </p:txBody>
      </p:sp>
      <p:cxnSp>
        <p:nvCxnSpPr>
          <p:cNvPr id="24" name="Connecteur droit 23"/>
          <p:cNvCxnSpPr>
            <a:cxnSpLocks/>
          </p:cNvCxnSpPr>
          <p:nvPr/>
        </p:nvCxnSpPr>
        <p:spPr bwMode="auto">
          <a:xfrm>
            <a:off x="2319983" y="3185548"/>
            <a:ext cx="0" cy="546999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5" name="Connecteur droit 24"/>
          <p:cNvCxnSpPr>
            <a:cxnSpLocks/>
          </p:cNvCxnSpPr>
          <p:nvPr/>
        </p:nvCxnSpPr>
        <p:spPr bwMode="auto">
          <a:xfrm>
            <a:off x="6304413" y="3185548"/>
            <a:ext cx="0" cy="546999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6" name="Connecteur droit 25"/>
          <p:cNvCxnSpPr>
            <a:cxnSpLocks/>
          </p:cNvCxnSpPr>
          <p:nvPr/>
        </p:nvCxnSpPr>
        <p:spPr bwMode="auto">
          <a:xfrm>
            <a:off x="8800703" y="3185548"/>
            <a:ext cx="0" cy="546999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7" name="Connecteur droit 26"/>
          <p:cNvCxnSpPr>
            <a:cxnSpLocks/>
          </p:cNvCxnSpPr>
          <p:nvPr/>
        </p:nvCxnSpPr>
        <p:spPr bwMode="auto">
          <a:xfrm flipH="1">
            <a:off x="6314842" y="3882096"/>
            <a:ext cx="10429" cy="40338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8" name="Connecteur droit 27"/>
          <p:cNvCxnSpPr>
            <a:cxnSpLocks/>
          </p:cNvCxnSpPr>
          <p:nvPr/>
        </p:nvCxnSpPr>
        <p:spPr bwMode="auto">
          <a:xfrm>
            <a:off x="5452268" y="5311069"/>
            <a:ext cx="0" cy="590986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9" name="Connecteur droit 28"/>
          <p:cNvCxnSpPr>
            <a:cxnSpLocks/>
          </p:cNvCxnSpPr>
          <p:nvPr/>
        </p:nvCxnSpPr>
        <p:spPr bwMode="auto">
          <a:xfrm>
            <a:off x="7268626" y="4902447"/>
            <a:ext cx="0" cy="99960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0" name="Connecteur droit 29"/>
          <p:cNvCxnSpPr>
            <a:cxnSpLocks/>
          </p:cNvCxnSpPr>
          <p:nvPr/>
        </p:nvCxnSpPr>
        <p:spPr bwMode="auto">
          <a:xfrm>
            <a:off x="5463157" y="4302430"/>
            <a:ext cx="1805469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3" name="Connecteur droit 32"/>
          <p:cNvCxnSpPr>
            <a:cxnSpLocks/>
          </p:cNvCxnSpPr>
          <p:nvPr/>
        </p:nvCxnSpPr>
        <p:spPr bwMode="auto">
          <a:xfrm>
            <a:off x="5463157" y="4295098"/>
            <a:ext cx="0" cy="49251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4" name="Connecteur droit 33"/>
          <p:cNvCxnSpPr>
            <a:cxnSpLocks/>
          </p:cNvCxnSpPr>
          <p:nvPr/>
        </p:nvCxnSpPr>
        <p:spPr bwMode="auto">
          <a:xfrm>
            <a:off x="7277075" y="4295098"/>
            <a:ext cx="0" cy="49251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3" name="ZoneTexte 22"/>
          <p:cNvSpPr txBox="1"/>
          <p:nvPr/>
        </p:nvSpPr>
        <p:spPr bwMode="auto">
          <a:xfrm>
            <a:off x="5361453" y="3587342"/>
            <a:ext cx="1906778" cy="510778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1200" b="1" dirty="0">
                <a:solidFill>
                  <a:schemeClr val="tx2"/>
                </a:solidFill>
              </a:rPr>
              <a:t>Service</a:t>
            </a:r>
            <a:endParaRPr dirty="0"/>
          </a:p>
          <a:p>
            <a:pPr algn="ctr">
              <a:defRPr/>
            </a:pPr>
            <a:r>
              <a:rPr lang="fr-FR" sz="1200" b="1" dirty="0">
                <a:solidFill>
                  <a:schemeClr val="tx2"/>
                </a:solidFill>
              </a:rPr>
              <a:t>Communication</a:t>
            </a:r>
            <a:endParaRPr dirty="0"/>
          </a:p>
        </p:txBody>
      </p:sp>
      <p:sp>
        <p:nvSpPr>
          <p:cNvPr id="38" name="Rectangle : coins arrondis 5"/>
          <p:cNvSpPr/>
          <p:nvPr/>
        </p:nvSpPr>
        <p:spPr bwMode="auto">
          <a:xfrm>
            <a:off x="3472111" y="4518208"/>
            <a:ext cx="2640541" cy="919401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1200" b="1" dirty="0"/>
              <a:t>Responsable com externe, </a:t>
            </a:r>
            <a:r>
              <a:rPr lang="fr-FR" sz="1200" dirty="0"/>
              <a:t>Webmaster, </a:t>
            </a:r>
            <a:r>
              <a:rPr lang="fr-FR" sz="1200" dirty="0" err="1"/>
              <a:t>Community</a:t>
            </a:r>
            <a:r>
              <a:rPr lang="fr-FR" sz="1200" dirty="0"/>
              <a:t> Manager</a:t>
            </a:r>
          </a:p>
          <a:p>
            <a:pPr algn="ctr">
              <a:defRPr/>
            </a:pPr>
            <a:r>
              <a:rPr lang="fr-FR" sz="1200" b="1" dirty="0">
                <a:solidFill>
                  <a:srgbClr val="FFC000"/>
                </a:solidFill>
              </a:rPr>
              <a:t>--------</a:t>
            </a:r>
          </a:p>
          <a:p>
            <a:pPr algn="ctr">
              <a:defRPr/>
            </a:pPr>
            <a:r>
              <a:rPr lang="fr-FR" sz="1200" b="1" dirty="0"/>
              <a:t>Vincent Détienne</a:t>
            </a:r>
            <a:endParaRPr lang="fr-FR" sz="900" b="1" dirty="0"/>
          </a:p>
        </p:txBody>
      </p:sp>
      <p:sp>
        <p:nvSpPr>
          <p:cNvPr id="39" name="Rectangle : coins arrondis 5"/>
          <p:cNvSpPr/>
          <p:nvPr/>
        </p:nvSpPr>
        <p:spPr bwMode="auto">
          <a:xfrm>
            <a:off x="6404551" y="4501505"/>
            <a:ext cx="1728150" cy="919401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1200" b="1" dirty="0"/>
              <a:t>Coordinateur com interne</a:t>
            </a:r>
          </a:p>
          <a:p>
            <a:pPr algn="ctr">
              <a:defRPr/>
            </a:pPr>
            <a:r>
              <a:rPr lang="fr-FR" sz="1200" b="1" dirty="0">
                <a:solidFill>
                  <a:srgbClr val="FFC000"/>
                </a:solidFill>
              </a:rPr>
              <a:t>--------</a:t>
            </a:r>
            <a:endParaRPr lang="fr-FR" sz="1200" b="1" dirty="0"/>
          </a:p>
          <a:p>
            <a:pPr algn="ctr">
              <a:defRPr/>
            </a:pPr>
            <a:r>
              <a:rPr lang="fr-FR" sz="1200" b="1" dirty="0">
                <a:solidFill>
                  <a:schemeClr val="tx2"/>
                </a:solidFill>
              </a:rPr>
              <a:t>Julie Balland</a:t>
            </a:r>
          </a:p>
        </p:txBody>
      </p:sp>
      <p:sp>
        <p:nvSpPr>
          <p:cNvPr id="42" name="Rectangle : coins arrondis 5"/>
          <p:cNvSpPr/>
          <p:nvPr/>
        </p:nvSpPr>
        <p:spPr bwMode="auto">
          <a:xfrm>
            <a:off x="4048175" y="5550832"/>
            <a:ext cx="4608512" cy="1804749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GROUPE COMMUNICATION </a:t>
            </a:r>
          </a:p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EXTERNE et INTERNE</a:t>
            </a:r>
          </a:p>
          <a:p>
            <a:pPr algn="ctr">
              <a:defRPr/>
            </a:pPr>
            <a:r>
              <a:rPr lang="fr-FR" sz="1000" b="1" dirty="0">
                <a:solidFill>
                  <a:srgbClr val="FFC000"/>
                </a:solidFill>
              </a:rPr>
              <a:t>--------</a:t>
            </a:r>
          </a:p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Correspondants des services</a:t>
            </a: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É. Bligny, C. Millon(DSP) ; P. Viguier (DSP, action culturelle); L. Leclerc, S. </a:t>
            </a:r>
            <a:r>
              <a:rPr lang="fr-FR" sz="1000" i="1" dirty="0" err="1">
                <a:solidFill>
                  <a:schemeClr val="accent2"/>
                </a:solidFill>
              </a:rPr>
              <a:t>Fourquin</a:t>
            </a:r>
            <a:r>
              <a:rPr lang="fr-FR" sz="1000" i="1" dirty="0">
                <a:solidFill>
                  <a:schemeClr val="accent2"/>
                </a:solidFill>
              </a:rPr>
              <a:t> (DARSO) ; L. </a:t>
            </a:r>
            <a:r>
              <a:rPr lang="fr-FR" sz="1000" i="1" dirty="0" err="1">
                <a:solidFill>
                  <a:schemeClr val="accent2"/>
                </a:solidFill>
              </a:rPr>
              <a:t>Moisand</a:t>
            </a:r>
            <a:r>
              <a:rPr lang="fr-FR" sz="1000" i="1" dirty="0">
                <a:solidFill>
                  <a:schemeClr val="accent2"/>
                </a:solidFill>
              </a:rPr>
              <a:t> (DFCI) ; B. de </a:t>
            </a:r>
            <a:r>
              <a:rPr lang="fr-FR" sz="1000" i="1" dirty="0" err="1">
                <a:solidFill>
                  <a:schemeClr val="accent2"/>
                </a:solidFill>
              </a:rPr>
              <a:t>Volontat</a:t>
            </a:r>
            <a:r>
              <a:rPr lang="fr-FR" sz="1000" i="1" dirty="0">
                <a:solidFill>
                  <a:schemeClr val="accent2"/>
                </a:solidFill>
              </a:rPr>
              <a:t> (DRD) ; </a:t>
            </a: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H. de </a:t>
            </a:r>
            <a:r>
              <a:rPr lang="fr-FR" sz="1000" i="1" dirty="0" err="1">
                <a:solidFill>
                  <a:schemeClr val="accent2"/>
                </a:solidFill>
              </a:rPr>
              <a:t>Daran</a:t>
            </a:r>
            <a:r>
              <a:rPr lang="fr-FR" sz="1000" i="1" dirty="0">
                <a:solidFill>
                  <a:schemeClr val="accent2"/>
                </a:solidFill>
              </a:rPr>
              <a:t> (P2E), J-F. Garcia (PFRHL), V. Détienne (PIOD)</a:t>
            </a:r>
          </a:p>
          <a:p>
            <a:pPr algn="ctr">
              <a:defRPr/>
            </a:pPr>
            <a:r>
              <a:rPr lang="fr-FR" sz="1000" b="1" dirty="0">
                <a:solidFill>
                  <a:srgbClr val="FFC000"/>
                </a:solidFill>
              </a:rPr>
              <a:t>--------</a:t>
            </a:r>
          </a:p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Bibliothèques IUT</a:t>
            </a: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Gaëlle Pascalet</a:t>
            </a:r>
          </a:p>
        </p:txBody>
      </p:sp>
      <p:sp>
        <p:nvSpPr>
          <p:cNvPr id="32" name="ZoneTexte 31"/>
          <p:cNvSpPr txBox="1"/>
          <p:nvPr/>
        </p:nvSpPr>
        <p:spPr bwMode="auto">
          <a:xfrm>
            <a:off x="7740345" y="3573636"/>
            <a:ext cx="2120716" cy="919401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1200" b="1" dirty="0">
                <a:solidFill>
                  <a:schemeClr val="tx2"/>
                </a:solidFill>
              </a:rPr>
              <a:t>Service</a:t>
            </a:r>
            <a:endParaRPr dirty="0"/>
          </a:p>
          <a:p>
            <a:pPr algn="ctr">
              <a:defRPr/>
            </a:pPr>
            <a:r>
              <a:rPr lang="fr-FR" sz="1200" b="1" dirty="0">
                <a:solidFill>
                  <a:schemeClr val="tx2"/>
                </a:solidFill>
              </a:rPr>
              <a:t>Formation continue</a:t>
            </a:r>
          </a:p>
          <a:p>
            <a:pPr algn="ctr">
              <a:defRPr/>
            </a:pPr>
            <a:r>
              <a:rPr lang="fr-FR" sz="1200" b="1" dirty="0">
                <a:solidFill>
                  <a:srgbClr val="FFC000"/>
                </a:solidFill>
              </a:rPr>
              <a:t>--------</a:t>
            </a:r>
            <a:endParaRPr lang="fr-FR" sz="1200" b="1" dirty="0">
              <a:solidFill>
                <a:schemeClr val="tx2"/>
              </a:solidFill>
            </a:endParaRPr>
          </a:p>
          <a:p>
            <a:pPr algn="ctr">
              <a:defRPr/>
            </a:pPr>
            <a:r>
              <a:rPr lang="fr-FR" sz="1200" b="1" dirty="0">
                <a:solidFill>
                  <a:schemeClr val="tx2"/>
                </a:solidFill>
              </a:rPr>
              <a:t>Julie Balland</a:t>
            </a:r>
          </a:p>
        </p:txBody>
      </p:sp>
      <p:sp>
        <p:nvSpPr>
          <p:cNvPr id="22" name="ZoneTexte 21"/>
          <p:cNvSpPr txBox="1"/>
          <p:nvPr/>
        </p:nvSpPr>
        <p:spPr bwMode="auto">
          <a:xfrm>
            <a:off x="646316" y="3587341"/>
            <a:ext cx="3952372" cy="715089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1200" b="1" dirty="0"/>
              <a:t>Implication des usagers, qualité, suivi des projets</a:t>
            </a:r>
          </a:p>
          <a:p>
            <a:pPr algn="ctr">
              <a:defRPr/>
            </a:pPr>
            <a:r>
              <a:rPr lang="fr-FR" sz="1200" b="1" dirty="0">
                <a:solidFill>
                  <a:srgbClr val="FFC000"/>
                </a:solidFill>
              </a:rPr>
              <a:t>--------</a:t>
            </a:r>
          </a:p>
          <a:p>
            <a:pPr algn="ctr">
              <a:defRPr/>
            </a:pPr>
            <a:r>
              <a:rPr lang="fr-FR" sz="1200" b="1" dirty="0">
                <a:solidFill>
                  <a:schemeClr val="tx2"/>
                </a:solidFill>
              </a:rPr>
              <a:t>Delphine </a:t>
            </a:r>
            <a:r>
              <a:rPr lang="fr-FR" sz="1200" b="1" dirty="0" err="1">
                <a:solidFill>
                  <a:schemeClr val="tx2"/>
                </a:solidFill>
              </a:rPr>
              <a:t>Bramaz</a:t>
            </a:r>
            <a:endParaRPr lang="fr-FR" sz="12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822BBBA-FA43-324F-8B5F-5C8CED4F81BC}" type="slidenum">
              <a:rPr lang="fr-FR"/>
              <a:t>5</a:t>
            </a:fld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 bwMode="auto">
          <a:xfrm>
            <a:off x="543718" y="560027"/>
            <a:ext cx="10144920" cy="557102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fr-FR" sz="2400"/>
              <a:t>Organigramme Pôle Evaluation et enquêtes</a:t>
            </a:r>
            <a:endParaRPr/>
          </a:p>
        </p:txBody>
      </p:sp>
      <p:sp>
        <p:nvSpPr>
          <p:cNvPr id="13" name="ZoneTexte 12"/>
          <p:cNvSpPr txBox="1"/>
          <p:nvPr/>
        </p:nvSpPr>
        <p:spPr bwMode="auto">
          <a:xfrm>
            <a:off x="482874" y="2031062"/>
            <a:ext cx="9282939" cy="681037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2000" b="1" dirty="0"/>
              <a:t>Pôle Evaluation et enquêtes</a:t>
            </a:r>
            <a:endParaRPr dirty="0"/>
          </a:p>
          <a:p>
            <a:pPr algn="ctr">
              <a:defRPr/>
            </a:pPr>
            <a:r>
              <a:rPr lang="fr-FR" sz="1400" b="1" dirty="0"/>
              <a:t>Chef de pôle : Henriette de </a:t>
            </a:r>
            <a:r>
              <a:rPr lang="fr-FR" sz="1400" b="1" dirty="0" err="1"/>
              <a:t>Daran</a:t>
            </a:r>
            <a:endParaRPr dirty="0"/>
          </a:p>
        </p:txBody>
      </p:sp>
      <p:cxnSp>
        <p:nvCxnSpPr>
          <p:cNvPr id="12" name="Connecteur droit 11"/>
          <p:cNvCxnSpPr>
            <a:cxnSpLocks/>
          </p:cNvCxnSpPr>
          <p:nvPr/>
        </p:nvCxnSpPr>
        <p:spPr bwMode="auto">
          <a:xfrm>
            <a:off x="5052336" y="3343210"/>
            <a:ext cx="3951" cy="1014279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5" name="Connecteur droit 14"/>
          <p:cNvCxnSpPr>
            <a:cxnSpLocks/>
          </p:cNvCxnSpPr>
          <p:nvPr/>
        </p:nvCxnSpPr>
        <p:spPr bwMode="auto">
          <a:xfrm flipV="1">
            <a:off x="1491891" y="3343210"/>
            <a:ext cx="7037866" cy="616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6" name="Connecteur droit 15"/>
          <p:cNvCxnSpPr>
            <a:cxnSpLocks/>
          </p:cNvCxnSpPr>
          <p:nvPr/>
        </p:nvCxnSpPr>
        <p:spPr bwMode="auto">
          <a:xfrm>
            <a:off x="5052336" y="2730763"/>
            <a:ext cx="3951" cy="61244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" name="Connecteur droit 8"/>
          <p:cNvCxnSpPr>
            <a:cxnSpLocks/>
            <a:endCxn id="25" idx="0"/>
          </p:cNvCxnSpPr>
          <p:nvPr/>
        </p:nvCxnSpPr>
        <p:spPr bwMode="auto">
          <a:xfrm flipH="1">
            <a:off x="8529757" y="3343210"/>
            <a:ext cx="2" cy="525413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3" name="Connecteur droit 22"/>
          <p:cNvCxnSpPr>
            <a:cxnSpLocks/>
          </p:cNvCxnSpPr>
          <p:nvPr/>
        </p:nvCxnSpPr>
        <p:spPr bwMode="auto">
          <a:xfrm>
            <a:off x="1491891" y="3343209"/>
            <a:ext cx="0" cy="1014279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4" name="ZoneTexte 23"/>
          <p:cNvSpPr txBox="1"/>
          <p:nvPr/>
        </p:nvSpPr>
        <p:spPr bwMode="auto">
          <a:xfrm>
            <a:off x="560081" y="3868623"/>
            <a:ext cx="1906383" cy="919401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1200" b="1" dirty="0"/>
              <a:t>Coordination </a:t>
            </a:r>
            <a:endParaRPr dirty="0"/>
          </a:p>
          <a:p>
            <a:pPr algn="ctr">
              <a:defRPr/>
            </a:pPr>
            <a:r>
              <a:rPr lang="fr-FR" sz="1200" b="1" dirty="0"/>
              <a:t>Tableaux de bord</a:t>
            </a:r>
          </a:p>
          <a:p>
            <a:pPr algn="ctr">
              <a:defRPr/>
            </a:pPr>
            <a:r>
              <a:rPr lang="fr-FR" sz="1200" b="1" dirty="0">
                <a:solidFill>
                  <a:srgbClr val="FFC000"/>
                </a:solidFill>
              </a:rPr>
              <a:t>--------</a:t>
            </a:r>
          </a:p>
          <a:p>
            <a:pPr algn="ctr">
              <a:defRPr/>
            </a:pPr>
            <a:r>
              <a:rPr lang="fr-FR" sz="1200" i="1" dirty="0">
                <a:solidFill>
                  <a:schemeClr val="accent2"/>
                </a:solidFill>
              </a:rPr>
              <a:t>Non pourvu</a:t>
            </a:r>
          </a:p>
        </p:txBody>
      </p:sp>
      <p:sp>
        <p:nvSpPr>
          <p:cNvPr id="25" name="ZoneTexte 24"/>
          <p:cNvSpPr txBox="1"/>
          <p:nvPr/>
        </p:nvSpPr>
        <p:spPr bwMode="auto">
          <a:xfrm>
            <a:off x="7576565" y="3868623"/>
            <a:ext cx="1906383" cy="919401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1200" b="1" dirty="0"/>
              <a:t>Coordination Statistiques</a:t>
            </a:r>
          </a:p>
          <a:p>
            <a:pPr algn="ctr">
              <a:defRPr/>
            </a:pPr>
            <a:r>
              <a:rPr lang="fr-FR" sz="1200" b="1" dirty="0">
                <a:solidFill>
                  <a:srgbClr val="FFC000"/>
                </a:solidFill>
              </a:rPr>
              <a:t>--------</a:t>
            </a:r>
            <a:endParaRPr lang="fr-FR" sz="1200" b="1" dirty="0"/>
          </a:p>
          <a:p>
            <a:pPr algn="ctr">
              <a:defRPr/>
            </a:pPr>
            <a:r>
              <a:rPr lang="fr-FR" sz="1200" i="1" dirty="0">
                <a:solidFill>
                  <a:schemeClr val="accent2"/>
                </a:solidFill>
              </a:rPr>
              <a:t>Karine </a:t>
            </a:r>
            <a:r>
              <a:rPr lang="fr-FR" sz="1200" i="1" dirty="0" err="1">
                <a:solidFill>
                  <a:schemeClr val="accent2"/>
                </a:solidFill>
              </a:rPr>
              <a:t>Pistre</a:t>
            </a:r>
            <a:endParaRPr i="1" dirty="0">
              <a:solidFill>
                <a:schemeClr val="accent2"/>
              </a:solidFill>
            </a:endParaRPr>
          </a:p>
        </p:txBody>
      </p:sp>
      <p:sp>
        <p:nvSpPr>
          <p:cNvPr id="26" name="ZoneTexte 25"/>
          <p:cNvSpPr txBox="1"/>
          <p:nvPr/>
        </p:nvSpPr>
        <p:spPr bwMode="auto">
          <a:xfrm>
            <a:off x="4103785" y="3870136"/>
            <a:ext cx="1897102" cy="919401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1200" b="1" dirty="0"/>
              <a:t>Coordination </a:t>
            </a:r>
            <a:endParaRPr dirty="0"/>
          </a:p>
          <a:p>
            <a:pPr algn="ctr">
              <a:defRPr/>
            </a:pPr>
            <a:r>
              <a:rPr lang="fr-FR" sz="1200" b="1" dirty="0"/>
              <a:t>Enquêtes</a:t>
            </a:r>
          </a:p>
          <a:p>
            <a:pPr algn="ctr">
              <a:defRPr/>
            </a:pPr>
            <a:r>
              <a:rPr lang="fr-FR" sz="1200" b="1" dirty="0">
                <a:solidFill>
                  <a:srgbClr val="FFC000"/>
                </a:solidFill>
              </a:rPr>
              <a:t>--------</a:t>
            </a:r>
          </a:p>
          <a:p>
            <a:pPr algn="ctr">
              <a:defRPr/>
            </a:pPr>
            <a:r>
              <a:rPr lang="fr-FR" sz="1200" i="1" dirty="0">
                <a:solidFill>
                  <a:schemeClr val="accent2"/>
                </a:solidFill>
              </a:rPr>
              <a:t>Delphine </a:t>
            </a:r>
            <a:r>
              <a:rPr lang="fr-FR" sz="1200" i="1" dirty="0" err="1">
                <a:solidFill>
                  <a:schemeClr val="accent2"/>
                </a:solidFill>
              </a:rPr>
              <a:t>Bramaz</a:t>
            </a:r>
            <a:endParaRPr lang="fr-FR" sz="1200" i="1" dirty="0">
              <a:solidFill>
                <a:schemeClr val="accent2"/>
              </a:solidFill>
            </a:endParaRPr>
          </a:p>
        </p:txBody>
      </p:sp>
      <p:sp>
        <p:nvSpPr>
          <p:cNvPr id="14" name="ZoneTexte 13"/>
          <p:cNvSpPr txBox="1"/>
          <p:nvPr/>
        </p:nvSpPr>
        <p:spPr bwMode="auto">
          <a:xfrm>
            <a:off x="7576565" y="5221585"/>
            <a:ext cx="1906383" cy="1498283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1200" b="1" dirty="0"/>
              <a:t>Correspondants Statistiques dans les services</a:t>
            </a:r>
          </a:p>
          <a:p>
            <a:pPr algn="ctr">
              <a:defRPr/>
            </a:pPr>
            <a:r>
              <a:rPr lang="fr-FR" sz="1200" b="1" dirty="0">
                <a:solidFill>
                  <a:srgbClr val="FFC000"/>
                </a:solidFill>
              </a:rPr>
              <a:t>--------</a:t>
            </a:r>
          </a:p>
          <a:p>
            <a:pPr algn="ctr">
              <a:defRPr/>
            </a:pPr>
            <a:r>
              <a:rPr lang="fr-FR" sz="1200" i="1" dirty="0">
                <a:solidFill>
                  <a:schemeClr val="accent2"/>
                </a:solidFill>
              </a:rPr>
              <a:t>L. </a:t>
            </a:r>
            <a:r>
              <a:rPr lang="fr-FR" sz="1200" i="1" dirty="0" err="1">
                <a:solidFill>
                  <a:schemeClr val="accent2"/>
                </a:solidFill>
              </a:rPr>
              <a:t>Moisand</a:t>
            </a:r>
            <a:r>
              <a:rPr lang="fr-FR" sz="1200" i="1" dirty="0">
                <a:solidFill>
                  <a:schemeClr val="accent2"/>
                </a:solidFill>
              </a:rPr>
              <a:t> (DRD)</a:t>
            </a:r>
          </a:p>
          <a:p>
            <a:pPr algn="ctr">
              <a:defRPr/>
            </a:pPr>
            <a:r>
              <a:rPr lang="fr-FR" sz="1100" i="1" dirty="0">
                <a:solidFill>
                  <a:schemeClr val="accent2"/>
                </a:solidFill>
              </a:rPr>
              <a:t>autres départements en cours de nomination</a:t>
            </a:r>
          </a:p>
        </p:txBody>
      </p:sp>
      <p:cxnSp>
        <p:nvCxnSpPr>
          <p:cNvPr id="17" name="Connecteur droit 16">
            <a:extLst>
              <a:ext uri="{FF2B5EF4-FFF2-40B4-BE49-F238E27FC236}">
                <a16:creationId xmlns:a16="http://schemas.microsoft.com/office/drawing/2014/main" id="{05D39C7E-1B34-4F73-876E-60FBA1E155EC}"/>
              </a:ext>
            </a:extLst>
          </p:cNvPr>
          <p:cNvCxnSpPr>
            <a:cxnSpLocks/>
            <a:stCxn id="25" idx="2"/>
            <a:endCxn id="14" idx="0"/>
          </p:cNvCxnSpPr>
          <p:nvPr/>
        </p:nvCxnSpPr>
        <p:spPr bwMode="auto">
          <a:xfrm>
            <a:off x="8529757" y="4788024"/>
            <a:ext cx="0" cy="433561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 bwMode="auto">
          <a:xfrm>
            <a:off x="10301597" y="157374"/>
            <a:ext cx="387041" cy="402652"/>
          </a:xfrm>
        </p:spPr>
        <p:txBody>
          <a:bodyPr/>
          <a:lstStyle/>
          <a:p>
            <a:pPr>
              <a:defRPr/>
            </a:pPr>
            <a:fld id="{2822BBBA-FA43-324F-8B5F-5C8CED4F81BC}" type="slidenum">
              <a:rPr lang="fr-FR"/>
              <a:t>6</a:t>
            </a:fld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 bwMode="auto">
          <a:xfrm>
            <a:off x="543718" y="560026"/>
            <a:ext cx="10144920" cy="844743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fr-FR" sz="2400" dirty="0"/>
              <a:t>Organigramme Pôle Ingénierie et outils documentaires</a:t>
            </a:r>
            <a:endParaRPr dirty="0"/>
          </a:p>
        </p:txBody>
      </p:sp>
      <p:sp>
        <p:nvSpPr>
          <p:cNvPr id="51" name=" 50"/>
          <p:cNvSpPr/>
          <p:nvPr/>
        </p:nvSpPr>
        <p:spPr bwMode="auto">
          <a:xfrm>
            <a:off x="5489183" y="3045340"/>
            <a:ext cx="254916" cy="411515"/>
          </a:xfrm>
        </p:spPr>
        <p:txBody>
          <a:bodyPr rot="0" spcFirstLastPara="0" vertOverflow="overflow" horzOverflow="clip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defRPr/>
            </a:pPr>
            <a:endParaRPr/>
          </a:p>
        </p:txBody>
      </p:sp>
      <p:cxnSp>
        <p:nvCxnSpPr>
          <p:cNvPr id="5" name="Connecteur droit 4"/>
          <p:cNvCxnSpPr>
            <a:cxnSpLocks/>
          </p:cNvCxnSpPr>
          <p:nvPr/>
        </p:nvCxnSpPr>
        <p:spPr bwMode="auto">
          <a:xfrm>
            <a:off x="1527895" y="2830313"/>
            <a:ext cx="8201855" cy="1169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" name="Connecteur droit 6"/>
          <p:cNvCxnSpPr>
            <a:cxnSpLocks/>
            <a:stCxn id="39" idx="2"/>
          </p:cNvCxnSpPr>
          <p:nvPr/>
        </p:nvCxnSpPr>
        <p:spPr bwMode="auto">
          <a:xfrm flipH="1">
            <a:off x="5109133" y="2215936"/>
            <a:ext cx="1" cy="62800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9" name="Rectangle : coins arrondis 4"/>
          <p:cNvSpPr/>
          <p:nvPr/>
        </p:nvSpPr>
        <p:spPr bwMode="auto">
          <a:xfrm>
            <a:off x="482874" y="1519112"/>
            <a:ext cx="9252519" cy="696824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2000" b="1" dirty="0"/>
              <a:t>Pôle Ingénierie et outils documentaires</a:t>
            </a:r>
            <a:endParaRPr sz="2000" dirty="0"/>
          </a:p>
          <a:p>
            <a:pPr algn="ctr">
              <a:defRPr/>
            </a:pPr>
            <a:r>
              <a:rPr lang="fr-FR" sz="1400" b="1" dirty="0"/>
              <a:t>Chef de pôle : Soraya </a:t>
            </a:r>
            <a:r>
              <a:rPr lang="fr-FR" sz="1400" b="1" dirty="0" err="1"/>
              <a:t>Demay</a:t>
            </a:r>
            <a:endParaRPr lang="fr-FR" sz="1400" dirty="0"/>
          </a:p>
        </p:txBody>
      </p:sp>
      <p:cxnSp>
        <p:nvCxnSpPr>
          <p:cNvPr id="34" name="Connecteur droit 33"/>
          <p:cNvCxnSpPr>
            <a:cxnSpLocks/>
          </p:cNvCxnSpPr>
          <p:nvPr/>
        </p:nvCxnSpPr>
        <p:spPr bwMode="auto">
          <a:xfrm>
            <a:off x="4982398" y="2845321"/>
            <a:ext cx="1881" cy="15907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7" name="Connecteur droit 36"/>
          <p:cNvCxnSpPr>
            <a:cxnSpLocks/>
            <a:endCxn id="44" idx="0"/>
          </p:cNvCxnSpPr>
          <p:nvPr/>
        </p:nvCxnSpPr>
        <p:spPr bwMode="auto">
          <a:xfrm>
            <a:off x="7681536" y="2843944"/>
            <a:ext cx="1" cy="145179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8" name="Connecteur droit 37"/>
          <p:cNvCxnSpPr>
            <a:cxnSpLocks/>
          </p:cNvCxnSpPr>
          <p:nvPr/>
        </p:nvCxnSpPr>
        <p:spPr bwMode="auto">
          <a:xfrm>
            <a:off x="9702656" y="2842008"/>
            <a:ext cx="0" cy="435361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2" name="Connecteur droit 41"/>
          <p:cNvCxnSpPr>
            <a:cxnSpLocks/>
          </p:cNvCxnSpPr>
          <p:nvPr/>
        </p:nvCxnSpPr>
        <p:spPr bwMode="auto">
          <a:xfrm>
            <a:off x="1527895" y="2842008"/>
            <a:ext cx="0" cy="435361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6" name="Connecteur droit 45"/>
          <p:cNvCxnSpPr>
            <a:cxnSpLocks/>
          </p:cNvCxnSpPr>
          <p:nvPr/>
        </p:nvCxnSpPr>
        <p:spPr bwMode="auto">
          <a:xfrm>
            <a:off x="4071622" y="5114181"/>
            <a:ext cx="0" cy="435361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2" name="Connecteur droit 61"/>
          <p:cNvCxnSpPr>
            <a:cxnSpLocks/>
          </p:cNvCxnSpPr>
          <p:nvPr/>
        </p:nvCxnSpPr>
        <p:spPr bwMode="auto">
          <a:xfrm>
            <a:off x="5269460" y="5570387"/>
            <a:ext cx="0" cy="435361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" name="Connecteur droit 8"/>
          <p:cNvCxnSpPr>
            <a:cxnSpLocks/>
            <a:stCxn id="45" idx="2"/>
            <a:endCxn id="54" idx="0"/>
          </p:cNvCxnSpPr>
          <p:nvPr/>
        </p:nvCxnSpPr>
        <p:spPr bwMode="auto">
          <a:xfrm flipH="1">
            <a:off x="9702656" y="4164586"/>
            <a:ext cx="5348" cy="33622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Connecteur droit 10"/>
          <p:cNvCxnSpPr>
            <a:cxnSpLocks/>
            <a:stCxn id="41" idx="2"/>
            <a:endCxn id="40" idx="0"/>
          </p:cNvCxnSpPr>
          <p:nvPr/>
        </p:nvCxnSpPr>
        <p:spPr bwMode="auto">
          <a:xfrm flipH="1">
            <a:off x="760320" y="3751853"/>
            <a:ext cx="767575" cy="412733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4" name="Connecteur droit 63"/>
          <p:cNvCxnSpPr>
            <a:cxnSpLocks/>
            <a:stCxn id="41" idx="2"/>
            <a:endCxn id="52" idx="0"/>
          </p:cNvCxnSpPr>
          <p:nvPr/>
        </p:nvCxnSpPr>
        <p:spPr bwMode="auto">
          <a:xfrm>
            <a:off x="1527895" y="3751853"/>
            <a:ext cx="786880" cy="412733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9" name="Connecteur droit 68"/>
          <p:cNvCxnSpPr>
            <a:cxnSpLocks/>
            <a:stCxn id="43" idx="2"/>
            <a:endCxn id="49" idx="0"/>
          </p:cNvCxnSpPr>
          <p:nvPr/>
        </p:nvCxnSpPr>
        <p:spPr bwMode="auto">
          <a:xfrm>
            <a:off x="4964250" y="3753552"/>
            <a:ext cx="756583" cy="41103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0" name="Connecteur droit 69"/>
          <p:cNvCxnSpPr>
            <a:cxnSpLocks/>
            <a:stCxn id="43" idx="2"/>
            <a:endCxn id="48" idx="0"/>
          </p:cNvCxnSpPr>
          <p:nvPr/>
        </p:nvCxnSpPr>
        <p:spPr bwMode="auto">
          <a:xfrm flipH="1">
            <a:off x="4069741" y="3753552"/>
            <a:ext cx="894509" cy="41103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7" name="Connecteur droit 16"/>
          <p:cNvCxnSpPr>
            <a:cxnSpLocks/>
            <a:stCxn id="44" idx="2"/>
            <a:endCxn id="50" idx="0"/>
          </p:cNvCxnSpPr>
          <p:nvPr/>
        </p:nvCxnSpPr>
        <p:spPr bwMode="auto">
          <a:xfrm>
            <a:off x="7681537" y="3821186"/>
            <a:ext cx="0" cy="34340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1" name="Connecteur droit 70"/>
          <p:cNvCxnSpPr>
            <a:cxnSpLocks/>
            <a:stCxn id="40" idx="2"/>
            <a:endCxn id="61" idx="0"/>
          </p:cNvCxnSpPr>
          <p:nvPr/>
        </p:nvCxnSpPr>
        <p:spPr bwMode="auto">
          <a:xfrm flipH="1">
            <a:off x="755618" y="5155468"/>
            <a:ext cx="4702" cy="41313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50" name="Rectangle : coins arrondis 5"/>
          <p:cNvSpPr/>
          <p:nvPr/>
        </p:nvSpPr>
        <p:spPr bwMode="auto">
          <a:xfrm>
            <a:off x="6567720" y="4164586"/>
            <a:ext cx="2227634" cy="3293009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Administrateurs Circulation</a:t>
            </a: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Suze Millan</a:t>
            </a: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Laetitia </a:t>
            </a:r>
            <a:r>
              <a:rPr lang="fr-FR" sz="1000" i="1" dirty="0" err="1">
                <a:solidFill>
                  <a:schemeClr val="accent2"/>
                </a:solidFill>
              </a:rPr>
              <a:t>Grare</a:t>
            </a:r>
            <a:endParaRPr lang="fr-FR" sz="1000" i="1" dirty="0">
              <a:solidFill>
                <a:schemeClr val="accent2"/>
              </a:solidFill>
            </a:endParaRPr>
          </a:p>
          <a:p>
            <a:pPr algn="ctr">
              <a:defRPr/>
            </a:pPr>
            <a:r>
              <a:rPr lang="fr-FR" sz="1000" b="1" i="1" dirty="0">
                <a:solidFill>
                  <a:srgbClr val="FFC000"/>
                </a:solidFill>
              </a:rPr>
              <a:t>---------</a:t>
            </a:r>
            <a:endParaRPr lang="fr-FR" sz="1000" b="1" dirty="0">
              <a:solidFill>
                <a:srgbClr val="FFC000"/>
              </a:solidFill>
            </a:endParaRPr>
          </a:p>
          <a:p>
            <a:pPr algn="ctr">
              <a:defRPr/>
            </a:pPr>
            <a:r>
              <a:rPr lang="fr-FR" sz="1000" b="1" dirty="0"/>
              <a:t>Administratrice Signalement</a:t>
            </a: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Soraya Demay</a:t>
            </a:r>
            <a:endParaRPr lang="fr-FR" sz="1000" b="1" dirty="0"/>
          </a:p>
          <a:p>
            <a:pPr algn="ctr">
              <a:defRPr/>
            </a:pPr>
            <a:r>
              <a:rPr lang="fr-FR" sz="1000" b="1" i="1" dirty="0">
                <a:solidFill>
                  <a:srgbClr val="FFC000"/>
                </a:solidFill>
              </a:rPr>
              <a:t>---------</a:t>
            </a:r>
            <a:endParaRPr lang="fr-FR" sz="1000" b="1" dirty="0">
              <a:solidFill>
                <a:srgbClr val="FFC000"/>
              </a:solidFill>
            </a:endParaRPr>
          </a:p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Administrateurs Acquisitions</a:t>
            </a: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Vincent </a:t>
            </a:r>
            <a:r>
              <a:rPr lang="fr-FR" sz="1000" i="1" dirty="0" err="1">
                <a:solidFill>
                  <a:schemeClr val="accent2"/>
                </a:solidFill>
              </a:rPr>
              <a:t>Daudé</a:t>
            </a:r>
            <a:r>
              <a:rPr lang="fr-FR" sz="1000" i="1" dirty="0">
                <a:solidFill>
                  <a:schemeClr val="accent2"/>
                </a:solidFill>
              </a:rPr>
              <a:t> </a:t>
            </a: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 Gaëlle Pascalet</a:t>
            </a:r>
          </a:p>
          <a:p>
            <a:pPr algn="ctr">
              <a:defRPr/>
            </a:pPr>
            <a:r>
              <a:rPr lang="fr-FR" sz="1000" b="1" i="1" dirty="0">
                <a:solidFill>
                  <a:srgbClr val="FFC000"/>
                </a:solidFill>
              </a:rPr>
              <a:t>---------</a:t>
            </a:r>
            <a:endParaRPr lang="fr-FR" sz="1000" b="1" dirty="0">
              <a:solidFill>
                <a:srgbClr val="FFC000"/>
              </a:solidFill>
            </a:endParaRPr>
          </a:p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Administrateur Périodiques</a:t>
            </a: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Pascal </a:t>
            </a:r>
            <a:r>
              <a:rPr lang="fr-FR" sz="1000" i="1" dirty="0" err="1">
                <a:solidFill>
                  <a:schemeClr val="accent2"/>
                </a:solidFill>
              </a:rPr>
              <a:t>Pinier</a:t>
            </a:r>
            <a:endParaRPr lang="fr-FR" sz="1000" i="1" dirty="0">
              <a:solidFill>
                <a:schemeClr val="accent2"/>
              </a:solidFill>
            </a:endParaRPr>
          </a:p>
          <a:p>
            <a:pPr algn="ctr">
              <a:defRPr/>
            </a:pPr>
            <a:r>
              <a:rPr lang="fr-FR" sz="1000" b="1" i="1" dirty="0">
                <a:solidFill>
                  <a:srgbClr val="FFC000"/>
                </a:solidFill>
              </a:rPr>
              <a:t>---------</a:t>
            </a:r>
            <a:endParaRPr lang="fr-FR" sz="1000" b="1" dirty="0">
              <a:solidFill>
                <a:srgbClr val="FFC000"/>
              </a:solidFill>
            </a:endParaRPr>
          </a:p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Administrateur KB</a:t>
            </a: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Beyhan Kara</a:t>
            </a:r>
          </a:p>
          <a:p>
            <a:pPr algn="ctr">
              <a:defRPr/>
            </a:pPr>
            <a:r>
              <a:rPr lang="fr-FR" sz="1000" b="1" i="1" dirty="0">
                <a:solidFill>
                  <a:srgbClr val="FFC000"/>
                </a:solidFill>
              </a:rPr>
              <a:t>---------</a:t>
            </a:r>
            <a:endParaRPr lang="fr-FR" sz="1000" b="1" dirty="0">
              <a:solidFill>
                <a:srgbClr val="FFC000"/>
              </a:solidFill>
            </a:endParaRPr>
          </a:p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Correspondant Primo</a:t>
            </a: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Vincent Détienne</a:t>
            </a:r>
          </a:p>
        </p:txBody>
      </p:sp>
      <p:sp>
        <p:nvSpPr>
          <p:cNvPr id="52" name="Rectangle : coins arrondis 31"/>
          <p:cNvSpPr/>
          <p:nvPr/>
        </p:nvSpPr>
        <p:spPr bwMode="auto">
          <a:xfrm>
            <a:off x="1680764" y="4164586"/>
            <a:ext cx="1268022" cy="2759227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1000" b="1" dirty="0"/>
              <a:t>Chargés du signalement des ressources documentaires</a:t>
            </a:r>
          </a:p>
          <a:p>
            <a:pPr algn="ctr">
              <a:defRPr/>
            </a:pPr>
            <a:r>
              <a:rPr lang="fr-FR" sz="1000" b="1" dirty="0">
                <a:solidFill>
                  <a:srgbClr val="FFC000"/>
                </a:solidFill>
              </a:rPr>
              <a:t>--------</a:t>
            </a:r>
            <a:endParaRPr lang="fr-FR" sz="1000" b="1" dirty="0"/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Gwenola </a:t>
            </a:r>
            <a:r>
              <a:rPr lang="fr-FR" sz="1000" i="1" dirty="0" err="1">
                <a:solidFill>
                  <a:schemeClr val="accent2"/>
                </a:solidFill>
              </a:rPr>
              <a:t>Kubiak</a:t>
            </a:r>
            <a:endParaRPr lang="fr-FR" sz="1000" i="1" dirty="0">
              <a:solidFill>
                <a:schemeClr val="accent2"/>
              </a:solidFill>
            </a:endParaRPr>
          </a:p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Karine Virenque</a:t>
            </a: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Martine </a:t>
            </a:r>
            <a:r>
              <a:rPr lang="fr-FR" sz="1000" i="1" dirty="0" err="1">
                <a:solidFill>
                  <a:schemeClr val="accent2"/>
                </a:solidFill>
              </a:rPr>
              <a:t>Delamotte</a:t>
            </a:r>
            <a:endParaRPr lang="fr-FR" sz="1000" i="1" dirty="0">
              <a:solidFill>
                <a:schemeClr val="accent2"/>
              </a:solidFill>
            </a:endParaRP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Célia </a:t>
            </a:r>
            <a:r>
              <a:rPr lang="fr-FR" sz="1000" i="1" dirty="0" err="1">
                <a:solidFill>
                  <a:schemeClr val="accent2"/>
                </a:solidFill>
              </a:rPr>
              <a:t>Dedieu</a:t>
            </a:r>
            <a:endParaRPr lang="fr-FR" sz="1000" i="1" dirty="0">
              <a:solidFill>
                <a:schemeClr val="accent2"/>
              </a:solidFill>
            </a:endParaRP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Hadda </a:t>
            </a:r>
            <a:r>
              <a:rPr lang="fr-FR" sz="1000" i="1" dirty="0" err="1">
                <a:solidFill>
                  <a:schemeClr val="accent2"/>
                </a:solidFill>
              </a:rPr>
              <a:t>Morsly</a:t>
            </a:r>
            <a:endParaRPr lang="fr-FR" sz="1000" i="1" dirty="0">
              <a:solidFill>
                <a:schemeClr val="accent2"/>
              </a:solidFill>
            </a:endParaRP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Jean-François Garcia</a:t>
            </a:r>
          </a:p>
        </p:txBody>
      </p:sp>
      <p:sp>
        <p:nvSpPr>
          <p:cNvPr id="54" name="Rectangle : coins arrondis 5"/>
          <p:cNvSpPr/>
          <p:nvPr/>
        </p:nvSpPr>
        <p:spPr bwMode="auto">
          <a:xfrm>
            <a:off x="8991490" y="4500813"/>
            <a:ext cx="1422331" cy="1334273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1000" b="1" dirty="0"/>
              <a:t>Chargé du suivi des outils informatiques et portails documentaires</a:t>
            </a:r>
          </a:p>
          <a:p>
            <a:pPr algn="ctr">
              <a:defRPr/>
            </a:pPr>
            <a:r>
              <a:rPr lang="fr-FR" sz="1000" b="1" dirty="0">
                <a:solidFill>
                  <a:srgbClr val="FFC000"/>
                </a:solidFill>
              </a:rPr>
              <a:t>--------</a:t>
            </a:r>
            <a:endParaRPr lang="fr-FR" sz="1000" b="1" dirty="0"/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Vincent Détienne</a:t>
            </a:r>
          </a:p>
        </p:txBody>
      </p:sp>
      <p:sp>
        <p:nvSpPr>
          <p:cNvPr id="61" name="Rectangle : coins arrondis 25"/>
          <p:cNvSpPr/>
          <p:nvPr/>
        </p:nvSpPr>
        <p:spPr bwMode="auto">
          <a:xfrm>
            <a:off x="122018" y="5568605"/>
            <a:ext cx="1267200" cy="1038136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1000" b="1" dirty="0"/>
              <a:t>Chargée de la réception des documents</a:t>
            </a:r>
          </a:p>
          <a:p>
            <a:pPr algn="ctr">
              <a:defRPr/>
            </a:pPr>
            <a:r>
              <a:rPr lang="fr-FR" sz="1000" b="1" dirty="0">
                <a:solidFill>
                  <a:srgbClr val="FFC000"/>
                </a:solidFill>
              </a:rPr>
              <a:t>--------</a:t>
            </a:r>
            <a:endParaRPr lang="fr-FR" sz="1000" b="1" dirty="0"/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Véronique </a:t>
            </a:r>
            <a:r>
              <a:rPr lang="fr-FR" sz="1000" i="1" dirty="0" err="1">
                <a:solidFill>
                  <a:schemeClr val="accent2"/>
                </a:solidFill>
              </a:rPr>
              <a:t>Carbillet</a:t>
            </a:r>
            <a:endParaRPr lang="fr-FR" sz="1000" i="1" dirty="0">
              <a:solidFill>
                <a:schemeClr val="accent2"/>
              </a:solidFill>
            </a:endParaRPr>
          </a:p>
        </p:txBody>
      </p:sp>
      <p:sp>
        <p:nvSpPr>
          <p:cNvPr id="40" name="Rectangle : coins arrondis 5"/>
          <p:cNvSpPr/>
          <p:nvPr/>
        </p:nvSpPr>
        <p:spPr bwMode="auto">
          <a:xfrm>
            <a:off x="126309" y="4164586"/>
            <a:ext cx="1268022" cy="990882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1000" b="1" dirty="0"/>
              <a:t>Coordinateur Réception des documents</a:t>
            </a:r>
          </a:p>
          <a:p>
            <a:pPr algn="ctr">
              <a:defRPr/>
            </a:pPr>
            <a:r>
              <a:rPr lang="fr-FR" sz="1000" b="1" dirty="0">
                <a:solidFill>
                  <a:srgbClr val="FFC000"/>
                </a:solidFill>
              </a:rPr>
              <a:t>--------</a:t>
            </a:r>
            <a:endParaRPr sz="1000" dirty="0"/>
          </a:p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Martine </a:t>
            </a:r>
            <a:r>
              <a:rPr lang="fr-FR" sz="1000" b="1" dirty="0" err="1">
                <a:solidFill>
                  <a:schemeClr val="tx2"/>
                </a:solidFill>
              </a:rPr>
              <a:t>Delamotte</a:t>
            </a:r>
            <a:endParaRPr lang="fr-FR" sz="1000" b="1" dirty="0">
              <a:solidFill>
                <a:schemeClr val="tx2"/>
              </a:solidFill>
            </a:endParaRPr>
          </a:p>
        </p:txBody>
      </p:sp>
      <p:sp>
        <p:nvSpPr>
          <p:cNvPr id="41" name="Rectangle : coins arrondis 8"/>
          <p:cNvSpPr/>
          <p:nvPr/>
        </p:nvSpPr>
        <p:spPr bwMode="auto">
          <a:xfrm>
            <a:off x="375767" y="2975582"/>
            <a:ext cx="2304256" cy="776271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SERVICE SIGNALEMENT DES RESSOURCES DOCUMENTAIRES</a:t>
            </a:r>
          </a:p>
          <a:p>
            <a:pPr algn="ctr">
              <a:defRPr/>
            </a:pPr>
            <a:r>
              <a:rPr lang="fr-FR" sz="1000" b="1" dirty="0">
                <a:solidFill>
                  <a:srgbClr val="FFC000"/>
                </a:solidFill>
              </a:rPr>
              <a:t>--------</a:t>
            </a:r>
            <a:endParaRPr lang="fr-FR" sz="1000" b="1" dirty="0">
              <a:solidFill>
                <a:schemeClr val="tx2"/>
              </a:solidFill>
            </a:endParaRPr>
          </a:p>
          <a:p>
            <a:pPr algn="ctr">
              <a:defRPr/>
            </a:pPr>
            <a:r>
              <a:rPr lang="fr-FR" sz="1000" b="1" dirty="0"/>
              <a:t>Responsable  : </a:t>
            </a:r>
            <a:r>
              <a:rPr lang="fr-FR" sz="1000" dirty="0"/>
              <a:t>S. </a:t>
            </a:r>
            <a:r>
              <a:rPr lang="fr-FR" sz="1000" dirty="0" err="1"/>
              <a:t>Demay</a:t>
            </a:r>
            <a:endParaRPr lang="fr-FR" sz="1000" dirty="0">
              <a:solidFill>
                <a:srgbClr val="FF0000"/>
              </a:solidFill>
            </a:endParaRPr>
          </a:p>
        </p:txBody>
      </p:sp>
      <p:sp>
        <p:nvSpPr>
          <p:cNvPr id="44" name="Rectangle : coins arrondis 8"/>
          <p:cNvSpPr/>
          <p:nvPr/>
        </p:nvSpPr>
        <p:spPr bwMode="auto">
          <a:xfrm>
            <a:off x="6642622" y="2989123"/>
            <a:ext cx="2077829" cy="832063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1000" b="1" dirty="0">
                <a:solidFill>
                  <a:schemeClr val="tx1"/>
                </a:solidFill>
              </a:rPr>
              <a:t>SERVICE SIGB</a:t>
            </a:r>
          </a:p>
          <a:p>
            <a:pPr algn="ctr">
              <a:defRPr/>
            </a:pPr>
            <a:r>
              <a:rPr lang="fr-FR" sz="1000" b="1" dirty="0">
                <a:solidFill>
                  <a:srgbClr val="FFC000"/>
                </a:solidFill>
              </a:rPr>
              <a:t>--------</a:t>
            </a:r>
            <a:endParaRPr lang="fr-FR" sz="1000" b="1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fr-FR" sz="1000" b="1" dirty="0">
                <a:solidFill>
                  <a:schemeClr val="tx1"/>
                </a:solidFill>
              </a:rPr>
              <a:t>Coordinateur</a:t>
            </a: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Vincent </a:t>
            </a:r>
            <a:r>
              <a:rPr lang="fr-FR" sz="1000" i="1" dirty="0" err="1">
                <a:solidFill>
                  <a:schemeClr val="accent2"/>
                </a:solidFill>
              </a:rPr>
              <a:t>Daudé</a:t>
            </a:r>
            <a:endParaRPr lang="fr-FR" sz="1000" i="1" dirty="0">
              <a:solidFill>
                <a:schemeClr val="accent2"/>
              </a:solidFill>
            </a:endParaRPr>
          </a:p>
        </p:txBody>
      </p:sp>
      <p:cxnSp>
        <p:nvCxnSpPr>
          <p:cNvPr id="53" name="Connecteur droit 52"/>
          <p:cNvCxnSpPr>
            <a:cxnSpLocks/>
          </p:cNvCxnSpPr>
          <p:nvPr/>
        </p:nvCxnSpPr>
        <p:spPr bwMode="auto">
          <a:xfrm>
            <a:off x="5717527" y="5114181"/>
            <a:ext cx="0" cy="435361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5" name="Rectangle : coins arrondis 8"/>
          <p:cNvSpPr/>
          <p:nvPr/>
        </p:nvSpPr>
        <p:spPr bwMode="auto">
          <a:xfrm>
            <a:off x="8959121" y="2975582"/>
            <a:ext cx="1497766" cy="1189004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1000" b="1" cap="all" dirty="0"/>
              <a:t>Coordinateur outils informatiques et portails documentaires</a:t>
            </a:r>
          </a:p>
          <a:p>
            <a:pPr algn="ctr">
              <a:defRPr/>
            </a:pPr>
            <a:r>
              <a:rPr lang="fr-FR" sz="1000" b="1" dirty="0">
                <a:solidFill>
                  <a:srgbClr val="FFC000"/>
                </a:solidFill>
              </a:rPr>
              <a:t>--------</a:t>
            </a:r>
            <a:endParaRPr lang="fr-FR" sz="1000" b="1" cap="all" dirty="0"/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Pierre </a:t>
            </a:r>
            <a:r>
              <a:rPr lang="fr-FR" sz="1000" i="1" dirty="0" err="1">
                <a:solidFill>
                  <a:schemeClr val="accent2"/>
                </a:solidFill>
              </a:rPr>
              <a:t>Naegelen</a:t>
            </a:r>
            <a:endParaRPr lang="fr-FR" sz="1000" i="1" dirty="0">
              <a:solidFill>
                <a:schemeClr val="accent2"/>
              </a:solidFill>
            </a:endParaRPr>
          </a:p>
        </p:txBody>
      </p:sp>
      <p:sp>
        <p:nvSpPr>
          <p:cNvPr id="43" name="Rectangle : coins arrondis 8"/>
          <p:cNvSpPr/>
          <p:nvPr/>
        </p:nvSpPr>
        <p:spPr bwMode="auto">
          <a:xfrm>
            <a:off x="4028146" y="2977281"/>
            <a:ext cx="1872208" cy="776271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1000" b="1" cap="all" dirty="0">
                <a:solidFill>
                  <a:schemeClr val="tx1"/>
                </a:solidFill>
              </a:rPr>
              <a:t>Service Thèses</a:t>
            </a:r>
          </a:p>
          <a:p>
            <a:pPr algn="ctr">
              <a:defRPr/>
            </a:pPr>
            <a:r>
              <a:rPr lang="fr-FR" sz="1000" b="1" dirty="0">
                <a:solidFill>
                  <a:srgbClr val="FFC000"/>
                </a:solidFill>
              </a:rPr>
              <a:t>--------</a:t>
            </a:r>
            <a:endParaRPr lang="fr-FR" sz="1000" b="1" dirty="0">
              <a:solidFill>
                <a:schemeClr val="tx2"/>
              </a:solidFill>
            </a:endParaRPr>
          </a:p>
          <a:p>
            <a:pPr algn="ctr">
              <a:defRPr/>
            </a:pPr>
            <a:r>
              <a:rPr lang="fr-FR" sz="1000" b="1" dirty="0"/>
              <a:t>Responsable  : </a:t>
            </a:r>
            <a:r>
              <a:rPr lang="fr-FR" sz="1000" dirty="0"/>
              <a:t>S. </a:t>
            </a:r>
            <a:r>
              <a:rPr lang="fr-FR" sz="1000" dirty="0" err="1"/>
              <a:t>Demay</a:t>
            </a:r>
            <a:endParaRPr lang="fr-FR" sz="1000" dirty="0">
              <a:solidFill>
                <a:srgbClr val="FF0000"/>
              </a:solidFill>
            </a:endParaRPr>
          </a:p>
        </p:txBody>
      </p:sp>
      <p:sp>
        <p:nvSpPr>
          <p:cNvPr id="49" name="Rectangle : coins arrondis 5"/>
          <p:cNvSpPr/>
          <p:nvPr/>
        </p:nvSpPr>
        <p:spPr bwMode="auto">
          <a:xfrm>
            <a:off x="5011935" y="4164586"/>
            <a:ext cx="1417795" cy="1003364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1000" b="1" dirty="0"/>
              <a:t>Coordinateur du signalement documentaire des thèses</a:t>
            </a:r>
          </a:p>
          <a:p>
            <a:pPr algn="ctr">
              <a:defRPr/>
            </a:pPr>
            <a:r>
              <a:rPr lang="fr-FR" sz="1000" b="1" dirty="0">
                <a:solidFill>
                  <a:srgbClr val="FFC000"/>
                </a:solidFill>
              </a:rPr>
              <a:t>--------</a:t>
            </a:r>
            <a:endParaRPr lang="fr-FR" sz="1000" b="1" dirty="0"/>
          </a:p>
          <a:p>
            <a:pPr lvl="0" algn="ctr">
              <a:defRPr/>
            </a:pPr>
            <a:r>
              <a:rPr lang="fr-FR" sz="1000" b="1" dirty="0">
                <a:solidFill>
                  <a:srgbClr val="000000"/>
                </a:solidFill>
              </a:rPr>
              <a:t>Johanna </a:t>
            </a:r>
            <a:r>
              <a:rPr lang="fr-FR" sz="1000" b="1" dirty="0" err="1">
                <a:solidFill>
                  <a:srgbClr val="000000"/>
                </a:solidFill>
              </a:rPr>
              <a:t>Courdès</a:t>
            </a:r>
            <a:endParaRPr lang="fr-FR" sz="1000" b="1" dirty="0">
              <a:solidFill>
                <a:srgbClr val="000000"/>
              </a:solidFill>
            </a:endParaRPr>
          </a:p>
        </p:txBody>
      </p:sp>
      <p:sp>
        <p:nvSpPr>
          <p:cNvPr id="65" name="Rectangle : coins arrondis 45"/>
          <p:cNvSpPr/>
          <p:nvPr/>
        </p:nvSpPr>
        <p:spPr bwMode="auto">
          <a:xfrm>
            <a:off x="5011935" y="5339785"/>
            <a:ext cx="1417795" cy="1504242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1000" b="1" dirty="0"/>
              <a:t>Chargées du signalement documentaire des thèses</a:t>
            </a: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Pascale Roth</a:t>
            </a: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Alicia </a:t>
            </a:r>
            <a:r>
              <a:rPr lang="fr-FR" sz="1000" i="1" dirty="0" err="1">
                <a:solidFill>
                  <a:schemeClr val="accent2"/>
                </a:solidFill>
              </a:rPr>
              <a:t>Bensom-Rumiz</a:t>
            </a:r>
            <a:endParaRPr lang="fr-FR" sz="1000" i="1" dirty="0">
              <a:solidFill>
                <a:schemeClr val="accent2"/>
              </a:solidFill>
            </a:endParaRP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Florence Sisteron</a:t>
            </a:r>
          </a:p>
          <a:p>
            <a:pPr algn="ctr">
              <a:defRPr/>
            </a:pPr>
            <a:endParaRPr lang="fr-FR" sz="1000" b="1" dirty="0">
              <a:solidFill>
                <a:srgbClr val="FF0000"/>
              </a:solidFill>
            </a:endParaRPr>
          </a:p>
        </p:txBody>
      </p:sp>
      <p:sp>
        <p:nvSpPr>
          <p:cNvPr id="48" name="Rectangle : coins arrondis 5"/>
          <p:cNvSpPr/>
          <p:nvPr/>
        </p:nvSpPr>
        <p:spPr bwMode="auto">
          <a:xfrm>
            <a:off x="3355373" y="4164586"/>
            <a:ext cx="1428736" cy="910149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1000" b="1" dirty="0"/>
              <a:t>Coordinateur Dépôt et mise en ligne</a:t>
            </a:r>
          </a:p>
          <a:p>
            <a:pPr algn="ctr">
              <a:defRPr/>
            </a:pPr>
            <a:r>
              <a:rPr lang="fr-FR" sz="1000" b="1" dirty="0">
                <a:solidFill>
                  <a:srgbClr val="FFC000"/>
                </a:solidFill>
              </a:rPr>
              <a:t>--------</a:t>
            </a:r>
            <a:endParaRPr lang="fr-FR" sz="1000" b="1" dirty="0"/>
          </a:p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Pascale Roth</a:t>
            </a:r>
          </a:p>
        </p:txBody>
      </p:sp>
      <p:sp>
        <p:nvSpPr>
          <p:cNvPr id="63" name="Rectangle : coins arrondis 32"/>
          <p:cNvSpPr/>
          <p:nvPr/>
        </p:nvSpPr>
        <p:spPr bwMode="auto">
          <a:xfrm>
            <a:off x="3355374" y="5339785"/>
            <a:ext cx="1428745" cy="1495776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1000" b="1" dirty="0"/>
              <a:t>Chargées du dépôt et de la mise en ligne</a:t>
            </a:r>
          </a:p>
          <a:p>
            <a:pPr algn="ctr">
              <a:defRPr/>
            </a:pPr>
            <a:r>
              <a:rPr lang="fr-FR" sz="1000" b="1" dirty="0">
                <a:solidFill>
                  <a:srgbClr val="FFC000"/>
                </a:solidFill>
              </a:rPr>
              <a:t>--------</a:t>
            </a:r>
            <a:endParaRPr lang="fr-FR" sz="1000" b="1" dirty="0"/>
          </a:p>
          <a:p>
            <a:pPr algn="ctr">
              <a:defRPr/>
            </a:pPr>
            <a:r>
              <a:rPr lang="fr-FR" sz="1000" b="1" dirty="0">
                <a:solidFill>
                  <a:schemeClr val="tx1"/>
                </a:solidFill>
              </a:rPr>
              <a:t>Béatrice Castro</a:t>
            </a:r>
          </a:p>
          <a:p>
            <a:pPr algn="ctr">
              <a:defRPr/>
            </a:pPr>
            <a:r>
              <a:rPr lang="fr-FR" sz="1000" b="1" dirty="0">
                <a:solidFill>
                  <a:schemeClr val="tx1"/>
                </a:solidFill>
              </a:rPr>
              <a:t>Suzanne </a:t>
            </a:r>
            <a:r>
              <a:rPr lang="fr-FR" sz="1000" b="1" dirty="0" err="1">
                <a:solidFill>
                  <a:schemeClr val="tx1"/>
                </a:solidFill>
              </a:rPr>
              <a:t>Millan</a:t>
            </a:r>
            <a:endParaRPr lang="fr-FR" sz="1000" b="1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Carine </a:t>
            </a:r>
            <a:r>
              <a:rPr lang="fr-FR" sz="1000" i="1" dirty="0" err="1">
                <a:solidFill>
                  <a:schemeClr val="accent2"/>
                </a:solidFill>
              </a:rPr>
              <a:t>Lagaillarde</a:t>
            </a:r>
            <a:endParaRPr lang="fr-FR" sz="1000" i="1" dirty="0">
              <a:solidFill>
                <a:schemeClr val="accent2"/>
              </a:solidFill>
            </a:endParaRPr>
          </a:p>
          <a:p>
            <a:pPr algn="ctr">
              <a:defRPr/>
            </a:pPr>
            <a:r>
              <a:rPr lang="fr-FR" sz="1000" b="1" dirty="0">
                <a:solidFill>
                  <a:schemeClr val="tx1"/>
                </a:solidFill>
              </a:rPr>
              <a:t>Florence Sisteron</a:t>
            </a:r>
          </a:p>
          <a:p>
            <a:pPr algn="ctr">
              <a:defRPr/>
            </a:pPr>
            <a:r>
              <a:rPr lang="fr-FR" sz="1000" b="1" dirty="0">
                <a:solidFill>
                  <a:schemeClr val="tx1"/>
                </a:solidFill>
              </a:rPr>
              <a:t>Cécile </a:t>
            </a:r>
            <a:r>
              <a:rPr lang="fr-FR" sz="1000" b="1" dirty="0" err="1">
                <a:solidFill>
                  <a:schemeClr val="tx1"/>
                </a:solidFill>
              </a:rPr>
              <a:t>Pallu</a:t>
            </a:r>
            <a:endParaRPr lang="fr-FR" sz="1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cxnSp>
        <p:nvCxnSpPr>
          <p:cNvPr id="40" name="Connecteur droit 39"/>
          <p:cNvCxnSpPr>
            <a:cxnSpLocks/>
          </p:cNvCxnSpPr>
          <p:nvPr/>
        </p:nvCxnSpPr>
        <p:spPr bwMode="auto">
          <a:xfrm>
            <a:off x="9162195" y="2855884"/>
            <a:ext cx="0" cy="68814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3" name="Connecteur droit 42"/>
          <p:cNvCxnSpPr>
            <a:cxnSpLocks/>
          </p:cNvCxnSpPr>
          <p:nvPr/>
        </p:nvCxnSpPr>
        <p:spPr bwMode="auto">
          <a:xfrm>
            <a:off x="5702913" y="2867973"/>
            <a:ext cx="0" cy="68814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7" name="Connecteur droit 46"/>
          <p:cNvCxnSpPr>
            <a:cxnSpLocks/>
          </p:cNvCxnSpPr>
          <p:nvPr/>
        </p:nvCxnSpPr>
        <p:spPr bwMode="auto">
          <a:xfrm>
            <a:off x="1856612" y="2867973"/>
            <a:ext cx="0" cy="68814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822BBBA-FA43-324F-8B5F-5C8CED4F81BC}" type="slidenum">
              <a:rPr lang="fr-FR"/>
              <a:t>7</a:t>
            </a:fld>
            <a:endParaRPr lang="fr-FR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 bwMode="auto">
          <a:xfrm>
            <a:off x="543718" y="560026"/>
            <a:ext cx="10144920" cy="876547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fr-FR" sz="2400" dirty="0">
                <a:solidFill>
                  <a:srgbClr val="333233"/>
                </a:solidFill>
              </a:rPr>
              <a:t>Organigramme Département Formation aux Compétences informationnelles</a:t>
            </a:r>
            <a:endParaRPr dirty="0">
              <a:solidFill>
                <a:srgbClr val="333233"/>
              </a:solidFill>
            </a:endParaRPr>
          </a:p>
        </p:txBody>
      </p:sp>
      <p:sp>
        <p:nvSpPr>
          <p:cNvPr id="37" name="Rectangle : coins arrondis 4"/>
          <p:cNvSpPr/>
          <p:nvPr/>
        </p:nvSpPr>
        <p:spPr bwMode="auto">
          <a:xfrm>
            <a:off x="631275" y="1529340"/>
            <a:ext cx="9252519" cy="781568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2000" b="1" dirty="0"/>
              <a:t>Département Formation aux Compétences Informationnelles </a:t>
            </a:r>
            <a:endParaRPr sz="2000" dirty="0"/>
          </a:p>
          <a:p>
            <a:pPr algn="ctr">
              <a:defRPr/>
            </a:pPr>
            <a:r>
              <a:rPr lang="fr-FR" sz="1400" b="1" dirty="0"/>
              <a:t>Chef de département : Fabienne Rosier</a:t>
            </a:r>
            <a:endParaRPr dirty="0"/>
          </a:p>
        </p:txBody>
      </p:sp>
      <p:cxnSp>
        <p:nvCxnSpPr>
          <p:cNvPr id="7" name="Connecteur droit 6"/>
          <p:cNvCxnSpPr>
            <a:cxnSpLocks/>
          </p:cNvCxnSpPr>
          <p:nvPr/>
        </p:nvCxnSpPr>
        <p:spPr bwMode="auto">
          <a:xfrm>
            <a:off x="1856612" y="2867973"/>
            <a:ext cx="7300803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" name="Connecteur droit 8"/>
          <p:cNvCxnSpPr>
            <a:cxnSpLocks/>
            <a:stCxn id="37" idx="2"/>
          </p:cNvCxnSpPr>
          <p:nvPr/>
        </p:nvCxnSpPr>
        <p:spPr bwMode="auto">
          <a:xfrm flipH="1">
            <a:off x="5257533" y="2310908"/>
            <a:ext cx="2" cy="55706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5" name="Connecteur droit 74"/>
          <p:cNvCxnSpPr>
            <a:cxnSpLocks/>
            <a:endCxn id="46" idx="0"/>
          </p:cNvCxnSpPr>
          <p:nvPr/>
        </p:nvCxnSpPr>
        <p:spPr bwMode="auto">
          <a:xfrm>
            <a:off x="1007976" y="4351441"/>
            <a:ext cx="0" cy="222072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6" name="Connecteur droit 75"/>
          <p:cNvCxnSpPr>
            <a:cxnSpLocks/>
            <a:endCxn id="51" idx="0"/>
          </p:cNvCxnSpPr>
          <p:nvPr/>
        </p:nvCxnSpPr>
        <p:spPr bwMode="auto">
          <a:xfrm>
            <a:off x="2698717" y="4351441"/>
            <a:ext cx="0" cy="222072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2" name="Connecteur droit 81"/>
          <p:cNvCxnSpPr>
            <a:cxnSpLocks/>
          </p:cNvCxnSpPr>
          <p:nvPr/>
        </p:nvCxnSpPr>
        <p:spPr bwMode="auto">
          <a:xfrm flipH="1">
            <a:off x="5624693" y="5699160"/>
            <a:ext cx="2" cy="51772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1" name="Rectangle : coins arrondis 8"/>
          <p:cNvSpPr/>
          <p:nvPr/>
        </p:nvSpPr>
        <p:spPr bwMode="auto">
          <a:xfrm>
            <a:off x="7518757" y="3205361"/>
            <a:ext cx="2981074" cy="964284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MISSION FORMATION DES DOCTORANTS</a:t>
            </a:r>
          </a:p>
          <a:p>
            <a:pPr algn="ctr">
              <a:defRPr/>
            </a:pPr>
            <a:r>
              <a:rPr lang="fr-FR" sz="1000" b="1" dirty="0">
                <a:solidFill>
                  <a:srgbClr val="FFC000"/>
                </a:solidFill>
              </a:rPr>
              <a:t>----------</a:t>
            </a:r>
          </a:p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Responsable : </a:t>
            </a:r>
          </a:p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Marie </a:t>
            </a:r>
            <a:r>
              <a:rPr lang="fr-FR" sz="1000" b="1" dirty="0" err="1">
                <a:solidFill>
                  <a:schemeClr val="tx2"/>
                </a:solidFill>
              </a:rPr>
              <a:t>Moisand</a:t>
            </a:r>
            <a:endParaRPr lang="fr-FR" sz="1000" b="1" dirty="0">
              <a:solidFill>
                <a:schemeClr val="tx2"/>
              </a:solidFill>
            </a:endParaRPr>
          </a:p>
        </p:txBody>
      </p:sp>
      <p:cxnSp>
        <p:nvCxnSpPr>
          <p:cNvPr id="55" name="Connecteur droit 54"/>
          <p:cNvCxnSpPr>
            <a:cxnSpLocks/>
            <a:stCxn id="39" idx="2"/>
          </p:cNvCxnSpPr>
          <p:nvPr/>
        </p:nvCxnSpPr>
        <p:spPr bwMode="auto">
          <a:xfrm>
            <a:off x="1921069" y="4114133"/>
            <a:ext cx="0" cy="23730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4" name="Connecteur droit 53"/>
          <p:cNvCxnSpPr>
            <a:cxnSpLocks/>
          </p:cNvCxnSpPr>
          <p:nvPr/>
        </p:nvCxnSpPr>
        <p:spPr bwMode="auto">
          <a:xfrm flipV="1">
            <a:off x="992317" y="4348636"/>
            <a:ext cx="1713600" cy="1693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6" name="Rectangle : coins arrondis 8"/>
          <p:cNvSpPr/>
          <p:nvPr/>
        </p:nvSpPr>
        <p:spPr bwMode="auto">
          <a:xfrm>
            <a:off x="188798" y="4573513"/>
            <a:ext cx="1638355" cy="2330026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Formations L1 FSI &amp; F2SMH</a:t>
            </a:r>
          </a:p>
          <a:p>
            <a:pPr algn="ctr">
              <a:defRPr/>
            </a:pPr>
            <a:r>
              <a:rPr lang="fr-FR" sz="1000" b="1" dirty="0">
                <a:solidFill>
                  <a:srgbClr val="FFC000"/>
                </a:solidFill>
              </a:rPr>
              <a:t>--------</a:t>
            </a:r>
            <a:endParaRPr lang="fr-FR" sz="1000" b="1" dirty="0">
              <a:solidFill>
                <a:schemeClr val="tx2"/>
              </a:solidFill>
            </a:endParaRPr>
          </a:p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Coordinatrice</a:t>
            </a: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Mathilde </a:t>
            </a:r>
            <a:r>
              <a:rPr lang="fr-FR" sz="1000" i="1" dirty="0" err="1">
                <a:solidFill>
                  <a:schemeClr val="accent2"/>
                </a:solidFill>
              </a:rPr>
              <a:t>Causel</a:t>
            </a:r>
            <a:endParaRPr lang="fr-FR" sz="1000" i="1" dirty="0">
              <a:solidFill>
                <a:schemeClr val="accent2"/>
              </a:solidFill>
            </a:endParaRPr>
          </a:p>
          <a:p>
            <a:pPr algn="ctr">
              <a:defRPr/>
            </a:pPr>
            <a:r>
              <a:rPr lang="fr-FR" sz="1000" b="1" dirty="0">
                <a:solidFill>
                  <a:srgbClr val="FFC000"/>
                </a:solidFill>
              </a:rPr>
              <a:t>--------</a:t>
            </a:r>
            <a:endParaRPr lang="fr-FR" sz="1000" i="1" dirty="0">
              <a:solidFill>
                <a:schemeClr val="accent2"/>
              </a:solidFill>
            </a:endParaRP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Sandra Baron</a:t>
            </a: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Célia Dedieu</a:t>
            </a: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Pauline </a:t>
            </a:r>
            <a:r>
              <a:rPr lang="fr-FR" sz="1000" i="1" dirty="0" err="1">
                <a:solidFill>
                  <a:schemeClr val="accent2"/>
                </a:solidFill>
              </a:rPr>
              <a:t>Gorla</a:t>
            </a:r>
            <a:endParaRPr lang="fr-FR" sz="1000" i="1" dirty="0">
              <a:solidFill>
                <a:schemeClr val="accent2"/>
              </a:solidFill>
            </a:endParaRP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Carine </a:t>
            </a:r>
            <a:r>
              <a:rPr lang="fr-FR" sz="1000" i="1" dirty="0" err="1">
                <a:solidFill>
                  <a:schemeClr val="accent2"/>
                </a:solidFill>
              </a:rPr>
              <a:t>Lagaillarde</a:t>
            </a:r>
            <a:endParaRPr lang="fr-FR" sz="1000" i="1" dirty="0">
              <a:solidFill>
                <a:schemeClr val="accent2"/>
              </a:solidFill>
            </a:endParaRPr>
          </a:p>
          <a:p>
            <a:pPr algn="ctr">
              <a:defRPr/>
            </a:pPr>
            <a:r>
              <a:rPr lang="fr-FR" sz="1000" dirty="0">
                <a:solidFill>
                  <a:schemeClr val="tx1"/>
                </a:solidFill>
              </a:rPr>
              <a:t>Liza </a:t>
            </a:r>
            <a:r>
              <a:rPr lang="fr-FR" sz="1000" dirty="0" err="1">
                <a:solidFill>
                  <a:schemeClr val="tx1"/>
                </a:solidFill>
              </a:rPr>
              <a:t>Moisand</a:t>
            </a:r>
            <a:endParaRPr lang="fr-FR" sz="10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Karine </a:t>
            </a:r>
            <a:r>
              <a:rPr lang="fr-FR" sz="1000" i="1" dirty="0" err="1">
                <a:solidFill>
                  <a:schemeClr val="accent2"/>
                </a:solidFill>
              </a:rPr>
              <a:t>Pistre</a:t>
            </a:r>
            <a:endParaRPr lang="fr-FR" sz="1000" i="1" dirty="0">
              <a:solidFill>
                <a:schemeClr val="accent2"/>
              </a:solidFill>
            </a:endParaRP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Fabienne Rosier</a:t>
            </a: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Philippe Viguier</a:t>
            </a:r>
          </a:p>
        </p:txBody>
      </p:sp>
      <p:sp>
        <p:nvSpPr>
          <p:cNvPr id="51" name="Rectangle : coins arrondis 8"/>
          <p:cNvSpPr/>
          <p:nvPr/>
        </p:nvSpPr>
        <p:spPr bwMode="auto">
          <a:xfrm>
            <a:off x="1910296" y="4573513"/>
            <a:ext cx="1576842" cy="1670135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1000" b="1" i="1" dirty="0">
                <a:solidFill>
                  <a:schemeClr val="tx2"/>
                </a:solidFill>
              </a:rPr>
              <a:t>Chargée de l’innovation pédagogique numérique </a:t>
            </a:r>
          </a:p>
          <a:p>
            <a:pPr algn="ctr">
              <a:defRPr/>
            </a:pPr>
            <a:r>
              <a:rPr lang="fr-FR" sz="1000" b="1" i="1" dirty="0">
                <a:solidFill>
                  <a:schemeClr val="tx2"/>
                </a:solidFill>
              </a:rPr>
              <a:t>(e-learning)</a:t>
            </a:r>
          </a:p>
          <a:p>
            <a:pPr algn="ctr">
              <a:defRPr/>
            </a:pPr>
            <a:r>
              <a:rPr lang="fr-FR" sz="1000" b="1" dirty="0">
                <a:solidFill>
                  <a:srgbClr val="FFC000"/>
                </a:solidFill>
              </a:rPr>
              <a:t>--------</a:t>
            </a:r>
            <a:endParaRPr lang="fr-FR" sz="1000" b="1" i="1" dirty="0">
              <a:solidFill>
                <a:schemeClr val="tx2"/>
              </a:solidFill>
            </a:endParaRP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NN</a:t>
            </a:r>
          </a:p>
          <a:p>
            <a:pPr algn="ctr">
              <a:defRPr/>
            </a:pPr>
            <a:endParaRPr lang="fr-FR" sz="1000" i="1" dirty="0">
              <a:solidFill>
                <a:schemeClr val="accent2"/>
              </a:solidFill>
            </a:endParaRPr>
          </a:p>
        </p:txBody>
      </p:sp>
      <p:cxnSp>
        <p:nvCxnSpPr>
          <p:cNvPr id="56" name="Connecteur droit 55"/>
          <p:cNvCxnSpPr>
            <a:cxnSpLocks/>
            <a:endCxn id="44" idx="0"/>
          </p:cNvCxnSpPr>
          <p:nvPr/>
        </p:nvCxnSpPr>
        <p:spPr bwMode="auto">
          <a:xfrm>
            <a:off x="4426200" y="4351441"/>
            <a:ext cx="1" cy="222072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7" name="Connecteur droit 56"/>
          <p:cNvCxnSpPr>
            <a:cxnSpLocks/>
            <a:endCxn id="42" idx="0"/>
          </p:cNvCxnSpPr>
          <p:nvPr/>
        </p:nvCxnSpPr>
        <p:spPr bwMode="auto">
          <a:xfrm>
            <a:off x="8364054" y="4351441"/>
            <a:ext cx="1" cy="222072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9" name="Connecteur droit 58"/>
          <p:cNvCxnSpPr>
            <a:cxnSpLocks/>
            <a:stCxn id="45" idx="2"/>
          </p:cNvCxnSpPr>
          <p:nvPr/>
        </p:nvCxnSpPr>
        <p:spPr bwMode="auto">
          <a:xfrm>
            <a:off x="5533370" y="4112376"/>
            <a:ext cx="0" cy="239066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8" name="Connecteur droit 57"/>
          <p:cNvCxnSpPr>
            <a:cxnSpLocks/>
          </p:cNvCxnSpPr>
          <p:nvPr/>
        </p:nvCxnSpPr>
        <p:spPr bwMode="auto">
          <a:xfrm>
            <a:off x="4408215" y="4351441"/>
            <a:ext cx="39672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0" name="Connecteur droit 59"/>
          <p:cNvCxnSpPr>
            <a:cxnSpLocks/>
            <a:endCxn id="53" idx="0"/>
          </p:cNvCxnSpPr>
          <p:nvPr/>
        </p:nvCxnSpPr>
        <p:spPr bwMode="auto">
          <a:xfrm>
            <a:off x="6938079" y="4351441"/>
            <a:ext cx="0" cy="222072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3" name="Connecteur droit 62"/>
          <p:cNvCxnSpPr>
            <a:cxnSpLocks/>
            <a:endCxn id="52" idx="0"/>
          </p:cNvCxnSpPr>
          <p:nvPr/>
        </p:nvCxnSpPr>
        <p:spPr bwMode="auto">
          <a:xfrm>
            <a:off x="5695366" y="4351441"/>
            <a:ext cx="0" cy="222072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5" name="Rectangle : coins arrondis 8"/>
          <p:cNvSpPr/>
          <p:nvPr/>
        </p:nvSpPr>
        <p:spPr bwMode="auto">
          <a:xfrm>
            <a:off x="3801101" y="3266285"/>
            <a:ext cx="3464538" cy="846091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FORMATIONS HORS L1</a:t>
            </a:r>
          </a:p>
          <a:p>
            <a:pPr algn="ctr">
              <a:defRPr/>
            </a:pPr>
            <a:r>
              <a:rPr lang="fr-FR" sz="1000" b="1" dirty="0">
                <a:solidFill>
                  <a:srgbClr val="FFC000"/>
                </a:solidFill>
              </a:rPr>
              <a:t>--------</a:t>
            </a:r>
            <a:endParaRPr lang="fr-FR" sz="1000" b="1" dirty="0">
              <a:solidFill>
                <a:schemeClr val="tx2"/>
              </a:solidFill>
            </a:endParaRPr>
          </a:p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Responsable : </a:t>
            </a:r>
            <a:r>
              <a:rPr lang="fr-FR" sz="1000" dirty="0">
                <a:solidFill>
                  <a:schemeClr val="tx2"/>
                </a:solidFill>
              </a:rPr>
              <a:t>Fabienne Rosier</a:t>
            </a:r>
          </a:p>
        </p:txBody>
      </p:sp>
      <p:sp>
        <p:nvSpPr>
          <p:cNvPr id="39" name="Rectangle : coins arrondis 8"/>
          <p:cNvSpPr/>
          <p:nvPr/>
        </p:nvSpPr>
        <p:spPr bwMode="auto">
          <a:xfrm>
            <a:off x="188799" y="3268042"/>
            <a:ext cx="3464539" cy="846091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E-LEARNING ET FORMATIONS L1</a:t>
            </a:r>
          </a:p>
          <a:p>
            <a:pPr algn="ctr">
              <a:defRPr/>
            </a:pPr>
            <a:r>
              <a:rPr lang="fr-FR" sz="1000" b="1" dirty="0">
                <a:solidFill>
                  <a:srgbClr val="FFC000"/>
                </a:solidFill>
              </a:rPr>
              <a:t>--------</a:t>
            </a:r>
            <a:endParaRPr lang="fr-FR" sz="1000" b="1" dirty="0">
              <a:solidFill>
                <a:schemeClr val="tx2"/>
              </a:solidFill>
            </a:endParaRPr>
          </a:p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Responsable : Christelle Grima</a:t>
            </a:r>
          </a:p>
        </p:txBody>
      </p:sp>
      <p:sp>
        <p:nvSpPr>
          <p:cNvPr id="44" name="Rectangle : coins arrondis 5"/>
          <p:cNvSpPr/>
          <p:nvPr/>
        </p:nvSpPr>
        <p:spPr bwMode="auto">
          <a:xfrm>
            <a:off x="3832151" y="4573513"/>
            <a:ext cx="1188099" cy="2592351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Formations Santé</a:t>
            </a:r>
          </a:p>
          <a:p>
            <a:pPr algn="ctr">
              <a:defRPr/>
            </a:pPr>
            <a:r>
              <a:rPr lang="fr-FR" sz="1000" b="1" dirty="0">
                <a:solidFill>
                  <a:srgbClr val="FFC000"/>
                </a:solidFill>
              </a:rPr>
              <a:t>--------</a:t>
            </a:r>
            <a:endParaRPr lang="fr-FR" sz="1000" i="1" dirty="0">
              <a:solidFill>
                <a:schemeClr val="accent2"/>
              </a:solidFill>
            </a:endParaRPr>
          </a:p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Coordinatrice</a:t>
            </a: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Pascale Roth</a:t>
            </a:r>
          </a:p>
          <a:p>
            <a:pPr algn="ctr">
              <a:defRPr/>
            </a:pPr>
            <a:r>
              <a:rPr lang="fr-FR" sz="1000" b="1" dirty="0">
                <a:solidFill>
                  <a:srgbClr val="FFC000"/>
                </a:solidFill>
              </a:rPr>
              <a:t>--------</a:t>
            </a:r>
            <a:endParaRPr lang="fr-FR" sz="1000" i="1" dirty="0">
              <a:solidFill>
                <a:schemeClr val="accent2"/>
              </a:solidFill>
            </a:endParaRP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J.-M. Barbiche</a:t>
            </a: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É. Bligny</a:t>
            </a: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D. </a:t>
            </a:r>
            <a:r>
              <a:rPr lang="fr-FR" sz="1000" i="1" dirty="0" err="1">
                <a:solidFill>
                  <a:schemeClr val="accent2"/>
                </a:solidFill>
              </a:rPr>
              <a:t>Bramaz</a:t>
            </a:r>
            <a:endParaRPr lang="fr-FR" sz="1000" i="1" dirty="0">
              <a:solidFill>
                <a:schemeClr val="accent2"/>
              </a:solidFill>
            </a:endParaRP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V. Détienne</a:t>
            </a: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B. Kara</a:t>
            </a: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C. Millon</a:t>
            </a:r>
          </a:p>
          <a:p>
            <a:pPr algn="ctr">
              <a:defRPr/>
            </a:pPr>
            <a:endParaRPr lang="fr-FR" sz="1000" i="1" dirty="0">
              <a:solidFill>
                <a:schemeClr val="accent2"/>
              </a:solidFill>
            </a:endParaRPr>
          </a:p>
        </p:txBody>
      </p:sp>
      <p:sp>
        <p:nvSpPr>
          <p:cNvPr id="42" name="Rectangle : coins arrondis 5"/>
          <p:cNvSpPr/>
          <p:nvPr/>
        </p:nvSpPr>
        <p:spPr bwMode="auto">
          <a:xfrm>
            <a:off x="7585927" y="4573513"/>
            <a:ext cx="1556255" cy="2917326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1000" b="1" dirty="0">
                <a:solidFill>
                  <a:schemeClr val="tx1"/>
                </a:solidFill>
              </a:rPr>
              <a:t>Ateliers &amp; rdv</a:t>
            </a:r>
          </a:p>
          <a:p>
            <a:pPr algn="ctr">
              <a:defRPr/>
            </a:pPr>
            <a:r>
              <a:rPr lang="fr-FR" sz="1000" b="1" dirty="0">
                <a:solidFill>
                  <a:srgbClr val="FFC000"/>
                </a:solidFill>
              </a:rPr>
              <a:t>--------</a:t>
            </a:r>
            <a:endParaRPr lang="fr-FR" sz="1000" b="1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Coordinatrice</a:t>
            </a:r>
          </a:p>
          <a:p>
            <a:pPr algn="ctr">
              <a:defRPr/>
            </a:pPr>
            <a:r>
              <a:rPr lang="fr-FR" sz="1000" b="1" dirty="0">
                <a:solidFill>
                  <a:schemeClr val="tx1"/>
                </a:solidFill>
              </a:rPr>
              <a:t>Liza </a:t>
            </a:r>
            <a:r>
              <a:rPr lang="fr-FR" sz="1000" b="1" dirty="0" err="1">
                <a:solidFill>
                  <a:schemeClr val="tx1"/>
                </a:solidFill>
              </a:rPr>
              <a:t>Moisand</a:t>
            </a:r>
            <a:endParaRPr lang="fr-FR" sz="1000" b="1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fr-FR" sz="1000" b="1" dirty="0">
                <a:solidFill>
                  <a:srgbClr val="FFC000"/>
                </a:solidFill>
              </a:rPr>
              <a:t>--------</a:t>
            </a:r>
            <a:endParaRPr lang="fr-FR" sz="1000" b="1" dirty="0">
              <a:solidFill>
                <a:schemeClr val="tx2"/>
              </a:solidFill>
            </a:endParaRP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J.-M. Barbiche</a:t>
            </a: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Sandra Baron</a:t>
            </a: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Élodie Bligny</a:t>
            </a: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Delphine </a:t>
            </a:r>
            <a:r>
              <a:rPr lang="fr-FR" sz="1000" i="1" dirty="0" err="1">
                <a:solidFill>
                  <a:schemeClr val="accent2"/>
                </a:solidFill>
              </a:rPr>
              <a:t>Bramaz</a:t>
            </a:r>
            <a:endParaRPr lang="fr-FR" sz="1000" i="1" dirty="0">
              <a:solidFill>
                <a:schemeClr val="accent2"/>
              </a:solidFill>
            </a:endParaRP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Vincent Détienne</a:t>
            </a:r>
          </a:p>
          <a:p>
            <a:pPr algn="ctr">
              <a:defRPr/>
            </a:pPr>
            <a:r>
              <a:rPr lang="fr-FR" sz="1000" dirty="0">
                <a:solidFill>
                  <a:schemeClr val="tx2"/>
                </a:solidFill>
              </a:rPr>
              <a:t>Christelle Grima</a:t>
            </a: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Beyhan Kara</a:t>
            </a: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Marie-Laure Levet</a:t>
            </a: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Clara Millon</a:t>
            </a:r>
          </a:p>
          <a:p>
            <a:pPr algn="ctr">
              <a:defRPr/>
            </a:pPr>
            <a:r>
              <a:rPr lang="fr-FR" sz="1000" dirty="0">
                <a:solidFill>
                  <a:schemeClr val="tx1"/>
                </a:solidFill>
              </a:rPr>
              <a:t>Marie </a:t>
            </a:r>
            <a:r>
              <a:rPr lang="fr-FR" sz="1000" dirty="0" err="1">
                <a:solidFill>
                  <a:schemeClr val="tx1"/>
                </a:solidFill>
              </a:rPr>
              <a:t>Moisand</a:t>
            </a:r>
            <a:endParaRPr lang="fr-FR" sz="10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fr-FR" sz="1000" dirty="0">
                <a:solidFill>
                  <a:schemeClr val="tx1"/>
                </a:solidFill>
              </a:rPr>
              <a:t>Fabienne Rosier</a:t>
            </a: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Pascale Roth</a:t>
            </a: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Laetitia </a:t>
            </a:r>
            <a:r>
              <a:rPr lang="fr-FR" sz="1000" i="1" dirty="0" err="1">
                <a:solidFill>
                  <a:schemeClr val="accent2"/>
                </a:solidFill>
              </a:rPr>
              <a:t>Grare</a:t>
            </a:r>
            <a:endParaRPr lang="fr-FR" sz="1000" i="1" dirty="0">
              <a:solidFill>
                <a:schemeClr val="accent2"/>
              </a:solidFill>
            </a:endParaRPr>
          </a:p>
        </p:txBody>
      </p:sp>
      <p:sp>
        <p:nvSpPr>
          <p:cNvPr id="53" name="Rectangle : coins arrondis 5"/>
          <p:cNvSpPr/>
          <p:nvPr/>
        </p:nvSpPr>
        <p:spPr bwMode="auto">
          <a:xfrm>
            <a:off x="6368045" y="4573513"/>
            <a:ext cx="1140068" cy="1368005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Formations F2SMH</a:t>
            </a:r>
          </a:p>
          <a:p>
            <a:pPr algn="ctr">
              <a:defRPr/>
            </a:pPr>
            <a:r>
              <a:rPr lang="fr-FR" sz="1000" b="1" dirty="0">
                <a:solidFill>
                  <a:srgbClr val="FFC000"/>
                </a:solidFill>
              </a:rPr>
              <a:t>--------</a:t>
            </a:r>
            <a:endParaRPr lang="fr-FR" sz="1000" b="1" dirty="0">
              <a:solidFill>
                <a:schemeClr val="tx2"/>
              </a:solidFill>
            </a:endParaRPr>
          </a:p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Coordinatrice</a:t>
            </a: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NN</a:t>
            </a:r>
          </a:p>
          <a:p>
            <a:pPr algn="ctr">
              <a:defRPr/>
            </a:pPr>
            <a:r>
              <a:rPr lang="fr-FR" sz="1000" b="1" dirty="0">
                <a:solidFill>
                  <a:srgbClr val="FFC000"/>
                </a:solidFill>
              </a:rPr>
              <a:t>--------</a:t>
            </a:r>
            <a:endParaRPr lang="fr-FR" sz="1000" i="1" dirty="0">
              <a:solidFill>
                <a:schemeClr val="accent2"/>
              </a:solidFill>
            </a:endParaRP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Pauline </a:t>
            </a:r>
            <a:r>
              <a:rPr lang="fr-FR" sz="1000" i="1" dirty="0" err="1">
                <a:solidFill>
                  <a:schemeClr val="accent2"/>
                </a:solidFill>
              </a:rPr>
              <a:t>Gorla</a:t>
            </a:r>
            <a:endParaRPr lang="fr-FR" sz="1000" i="1" dirty="0">
              <a:solidFill>
                <a:schemeClr val="accent2"/>
              </a:solidFill>
            </a:endParaRPr>
          </a:p>
        </p:txBody>
      </p:sp>
      <p:sp>
        <p:nvSpPr>
          <p:cNvPr id="52" name="Rectangle : coins arrondis 5"/>
          <p:cNvSpPr/>
          <p:nvPr/>
        </p:nvSpPr>
        <p:spPr bwMode="auto">
          <a:xfrm>
            <a:off x="5101318" y="4573513"/>
            <a:ext cx="1188096" cy="2584488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1000" b="1" dirty="0"/>
              <a:t>Formations FSI</a:t>
            </a:r>
          </a:p>
          <a:p>
            <a:pPr algn="ctr">
              <a:defRPr/>
            </a:pPr>
            <a:r>
              <a:rPr lang="fr-FR" sz="1000" b="1" dirty="0">
                <a:solidFill>
                  <a:srgbClr val="FFC000"/>
                </a:solidFill>
              </a:rPr>
              <a:t>--------</a:t>
            </a:r>
            <a:endParaRPr lang="fr-FR" sz="1000" b="1" dirty="0">
              <a:solidFill>
                <a:srgbClr val="FF0000"/>
              </a:solidFill>
            </a:endParaRPr>
          </a:p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Coordinatrice</a:t>
            </a:r>
          </a:p>
          <a:p>
            <a:pPr algn="ctr">
              <a:defRPr/>
            </a:pPr>
            <a:r>
              <a:rPr lang="fr-FR" sz="1000" dirty="0">
                <a:solidFill>
                  <a:schemeClr val="tx1"/>
                </a:solidFill>
              </a:rPr>
              <a:t>Fabienne Rosier</a:t>
            </a:r>
          </a:p>
          <a:p>
            <a:pPr algn="ctr">
              <a:defRPr/>
            </a:pPr>
            <a:r>
              <a:rPr lang="fr-FR" sz="1000" b="1" dirty="0">
                <a:solidFill>
                  <a:srgbClr val="FFC000"/>
                </a:solidFill>
              </a:rPr>
              <a:t>--------</a:t>
            </a:r>
            <a:endParaRPr lang="fr-FR" sz="1000" b="1" dirty="0">
              <a:solidFill>
                <a:schemeClr val="tx2"/>
              </a:solidFill>
            </a:endParaRPr>
          </a:p>
          <a:p>
            <a:pPr algn="ctr">
              <a:defRPr/>
            </a:pPr>
            <a:r>
              <a:rPr lang="fr-FR" sz="1000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H. </a:t>
            </a:r>
            <a:r>
              <a:rPr lang="fr-FR" sz="1000" i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Abdessadki</a:t>
            </a:r>
            <a:endParaRPr lang="fr-FR" sz="1000" i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algn="ctr">
              <a:defRPr/>
            </a:pPr>
            <a:r>
              <a:rPr lang="fr-FR" sz="1000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C. Grima</a:t>
            </a:r>
          </a:p>
          <a:p>
            <a:pPr algn="ctr">
              <a:defRPr/>
            </a:pPr>
            <a:r>
              <a:rPr lang="fr-FR" sz="1000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V. </a:t>
            </a:r>
            <a:r>
              <a:rPr lang="fr-FR" sz="1000" i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Daudé</a:t>
            </a:r>
            <a:endParaRPr lang="fr-FR" sz="1000" i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algn="ctr">
              <a:defRPr/>
            </a:pPr>
            <a:r>
              <a:rPr lang="fr-FR" sz="1000" dirty="0">
                <a:solidFill>
                  <a:schemeClr val="tx1"/>
                </a:solidFill>
              </a:rPr>
              <a:t>L. </a:t>
            </a:r>
            <a:r>
              <a:rPr lang="fr-FR" sz="1000" dirty="0" err="1">
                <a:solidFill>
                  <a:schemeClr val="tx1"/>
                </a:solidFill>
              </a:rPr>
              <a:t>Moisand</a:t>
            </a:r>
            <a:endParaRPr lang="fr-FR" sz="10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fr-FR" sz="1000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P. </a:t>
            </a:r>
            <a:r>
              <a:rPr lang="fr-FR" sz="1000" i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Gorla</a:t>
            </a:r>
            <a:endParaRPr lang="fr-FR" sz="1000" i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algn="ctr">
              <a:defRPr/>
            </a:pPr>
            <a:r>
              <a:rPr lang="fr-FR" sz="1000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P. Viguier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822BBBA-FA43-324F-8B5F-5C8CED4F81BC}" type="slidenum">
              <a:rPr lang="fr-FR"/>
              <a:t>8</a:t>
            </a:fld>
            <a:endParaRPr lang="fr-FR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 bwMode="auto">
          <a:xfrm>
            <a:off x="543718" y="560027"/>
            <a:ext cx="10144920" cy="773126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fr-FR" sz="2400" dirty="0">
                <a:solidFill>
                  <a:srgbClr val="333233"/>
                </a:solidFill>
              </a:rPr>
              <a:t>Organigramme Département Services aux publics</a:t>
            </a:r>
            <a:endParaRPr dirty="0">
              <a:solidFill>
                <a:srgbClr val="333233"/>
              </a:solidFill>
            </a:endParaRPr>
          </a:p>
        </p:txBody>
      </p:sp>
      <p:sp>
        <p:nvSpPr>
          <p:cNvPr id="55" name="Rectangle : coins arrondis 4"/>
          <p:cNvSpPr/>
          <p:nvPr/>
        </p:nvSpPr>
        <p:spPr bwMode="auto">
          <a:xfrm>
            <a:off x="663799" y="1435152"/>
            <a:ext cx="9252519" cy="808150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2000" b="1"/>
              <a:t>Département Services aux Publics</a:t>
            </a:r>
            <a:endParaRPr/>
          </a:p>
          <a:p>
            <a:pPr algn="ctr">
              <a:defRPr/>
            </a:pPr>
            <a:r>
              <a:rPr lang="fr-FR" sz="1400" b="1"/>
              <a:t>Chef de département : Mélanie Bart-Gadat</a:t>
            </a:r>
            <a:endParaRPr lang="fr-FR" sz="1400"/>
          </a:p>
        </p:txBody>
      </p:sp>
      <p:sp>
        <p:nvSpPr>
          <p:cNvPr id="67" name=" 66"/>
          <p:cNvSpPr/>
          <p:nvPr/>
        </p:nvSpPr>
        <p:spPr bwMode="auto">
          <a:xfrm>
            <a:off x="5216878" y="2942550"/>
            <a:ext cx="254916" cy="411515"/>
          </a:xfrm>
        </p:spPr>
        <p:txBody>
          <a:bodyPr rot="0" spcFirstLastPara="0" vertOverflow="overflow" horzOverflow="clip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defRPr/>
            </a:pPr>
            <a:endParaRPr/>
          </a:p>
        </p:txBody>
      </p:sp>
      <p:cxnSp>
        <p:nvCxnSpPr>
          <p:cNvPr id="80" name="Connecteur droit 79"/>
          <p:cNvCxnSpPr>
            <a:cxnSpLocks/>
            <a:endCxn id="57" idx="2"/>
          </p:cNvCxnSpPr>
          <p:nvPr/>
        </p:nvCxnSpPr>
        <p:spPr bwMode="auto">
          <a:xfrm flipV="1">
            <a:off x="2491499" y="3558881"/>
            <a:ext cx="0" cy="13976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1" name="Connecteur droit 80"/>
          <p:cNvCxnSpPr>
            <a:cxnSpLocks/>
            <a:endCxn id="59" idx="2"/>
          </p:cNvCxnSpPr>
          <p:nvPr/>
        </p:nvCxnSpPr>
        <p:spPr bwMode="auto">
          <a:xfrm flipV="1">
            <a:off x="8199804" y="3565246"/>
            <a:ext cx="0" cy="16665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3" name="Connecteur droit 32"/>
          <p:cNvCxnSpPr>
            <a:cxnSpLocks/>
            <a:endCxn id="57" idx="0"/>
          </p:cNvCxnSpPr>
          <p:nvPr/>
        </p:nvCxnSpPr>
        <p:spPr bwMode="auto">
          <a:xfrm>
            <a:off x="2491499" y="2690790"/>
            <a:ext cx="0" cy="25200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4" name="Connecteur droit 33"/>
          <p:cNvCxnSpPr>
            <a:cxnSpLocks/>
          </p:cNvCxnSpPr>
          <p:nvPr/>
        </p:nvCxnSpPr>
        <p:spPr bwMode="auto">
          <a:xfrm>
            <a:off x="2491499" y="2692248"/>
            <a:ext cx="570564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5" name="Connecteur droit 34"/>
          <p:cNvCxnSpPr>
            <a:cxnSpLocks/>
          </p:cNvCxnSpPr>
          <p:nvPr/>
        </p:nvCxnSpPr>
        <p:spPr bwMode="auto">
          <a:xfrm flipH="1">
            <a:off x="5176248" y="2263762"/>
            <a:ext cx="2" cy="42848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5" name="Connecteur droit 74"/>
          <p:cNvCxnSpPr>
            <a:cxnSpLocks/>
            <a:stCxn id="50" idx="0"/>
          </p:cNvCxnSpPr>
          <p:nvPr/>
        </p:nvCxnSpPr>
        <p:spPr bwMode="auto">
          <a:xfrm flipV="1">
            <a:off x="753914" y="3708114"/>
            <a:ext cx="0" cy="30249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3" name="Connecteur droit 42"/>
          <p:cNvCxnSpPr>
            <a:cxnSpLocks/>
            <a:endCxn id="59" idx="0"/>
          </p:cNvCxnSpPr>
          <p:nvPr/>
        </p:nvCxnSpPr>
        <p:spPr bwMode="auto">
          <a:xfrm>
            <a:off x="8199804" y="2679467"/>
            <a:ext cx="0" cy="26944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6" name="Connecteur droit 15"/>
          <p:cNvCxnSpPr>
            <a:cxnSpLocks/>
          </p:cNvCxnSpPr>
          <p:nvPr/>
        </p:nvCxnSpPr>
        <p:spPr bwMode="auto">
          <a:xfrm>
            <a:off x="739857" y="3697192"/>
            <a:ext cx="3686159" cy="16429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59" name="Rectangle : coins arrondis 8"/>
          <p:cNvSpPr/>
          <p:nvPr/>
        </p:nvSpPr>
        <p:spPr bwMode="auto">
          <a:xfrm>
            <a:off x="6809334" y="2948915"/>
            <a:ext cx="2780940" cy="616331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1000" b="1" cap="all" dirty="0">
                <a:solidFill>
                  <a:schemeClr val="tx1"/>
                </a:solidFill>
              </a:rPr>
              <a:t>Aménagement des espaces et </a:t>
            </a:r>
            <a:r>
              <a:rPr lang="fr-FR" sz="1000" b="1" cap="all">
                <a:solidFill>
                  <a:schemeClr val="tx1"/>
                </a:solidFill>
              </a:rPr>
              <a:t>nouveaux services</a:t>
            </a:r>
            <a:endParaRPr lang="fr-FR" sz="1000" b="1" cap="all">
              <a:solidFill>
                <a:srgbClr val="FFC000"/>
              </a:solidFill>
            </a:endParaRPr>
          </a:p>
          <a:p>
            <a:pPr algn="ctr">
              <a:defRPr/>
            </a:pPr>
            <a:r>
              <a:rPr lang="fr-FR" sz="1000" b="1" dirty="0">
                <a:solidFill>
                  <a:schemeClr val="tx1"/>
                </a:solidFill>
              </a:rPr>
              <a:t>Responsable : Élodie Bligny</a:t>
            </a:r>
          </a:p>
        </p:txBody>
      </p:sp>
      <p:cxnSp>
        <p:nvCxnSpPr>
          <p:cNvPr id="136" name="Connecteur droit 135">
            <a:extLst>
              <a:ext uri="{FF2B5EF4-FFF2-40B4-BE49-F238E27FC236}">
                <a16:creationId xmlns:a16="http://schemas.microsoft.com/office/drawing/2014/main" id="{FBC59EDA-9725-4036-80E6-A8A56F60BE19}"/>
              </a:ext>
            </a:extLst>
          </p:cNvPr>
          <p:cNvCxnSpPr>
            <a:cxnSpLocks/>
            <a:stCxn id="99" idx="0"/>
          </p:cNvCxnSpPr>
          <p:nvPr/>
        </p:nvCxnSpPr>
        <p:spPr bwMode="auto">
          <a:xfrm flipV="1">
            <a:off x="7886481" y="3713622"/>
            <a:ext cx="6890" cy="29829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1" name="Connecteur droit 70"/>
          <p:cNvCxnSpPr>
            <a:cxnSpLocks/>
            <a:stCxn id="46" idx="0"/>
          </p:cNvCxnSpPr>
          <p:nvPr/>
        </p:nvCxnSpPr>
        <p:spPr bwMode="auto">
          <a:xfrm flipV="1">
            <a:off x="4420243" y="3697192"/>
            <a:ext cx="0" cy="31472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3" name="Connecteur droit 72"/>
          <p:cNvCxnSpPr>
            <a:cxnSpLocks/>
            <a:stCxn id="47" idx="0"/>
          </p:cNvCxnSpPr>
          <p:nvPr/>
        </p:nvCxnSpPr>
        <p:spPr bwMode="auto">
          <a:xfrm flipH="1" flipV="1">
            <a:off x="3091070" y="3708114"/>
            <a:ext cx="1490" cy="303802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4" name="Connecteur droit 73"/>
          <p:cNvCxnSpPr>
            <a:cxnSpLocks/>
            <a:stCxn id="49" idx="0"/>
          </p:cNvCxnSpPr>
          <p:nvPr/>
        </p:nvCxnSpPr>
        <p:spPr bwMode="auto">
          <a:xfrm flipV="1">
            <a:off x="1950279" y="3714543"/>
            <a:ext cx="6219" cy="296069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grpSp>
        <p:nvGrpSpPr>
          <p:cNvPr id="152" name="Groupe 151">
            <a:extLst>
              <a:ext uri="{FF2B5EF4-FFF2-40B4-BE49-F238E27FC236}">
                <a16:creationId xmlns:a16="http://schemas.microsoft.com/office/drawing/2014/main" id="{8EFC07E6-7D43-4805-87ED-EC1CEE082D0B}"/>
              </a:ext>
            </a:extLst>
          </p:cNvPr>
          <p:cNvGrpSpPr/>
          <p:nvPr/>
        </p:nvGrpSpPr>
        <p:grpSpPr>
          <a:xfrm>
            <a:off x="5251952" y="3738381"/>
            <a:ext cx="932560" cy="1802824"/>
            <a:chOff x="5251952" y="3738381"/>
            <a:chExt cx="932560" cy="1802824"/>
          </a:xfrm>
        </p:grpSpPr>
        <p:cxnSp>
          <p:nvCxnSpPr>
            <p:cNvPr id="62" name="Connecteur droit 61"/>
            <p:cNvCxnSpPr>
              <a:cxnSpLocks/>
              <a:stCxn id="51" idx="0"/>
            </p:cNvCxnSpPr>
            <p:nvPr/>
          </p:nvCxnSpPr>
          <p:spPr bwMode="auto">
            <a:xfrm flipH="1" flipV="1">
              <a:off x="5717650" y="3738381"/>
              <a:ext cx="582" cy="271741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51" name="Rectangle : coins arrondis 5"/>
            <p:cNvSpPr/>
            <p:nvPr/>
          </p:nvSpPr>
          <p:spPr bwMode="auto">
            <a:xfrm>
              <a:off x="5251952" y="4010122"/>
              <a:ext cx="932560" cy="1531083"/>
            </a:xfrm>
            <a:prstGeom prst="roundRect">
              <a:avLst>
                <a:gd name="adj" fmla="val 16667"/>
              </a:avLst>
            </a:prstGeom>
            <a:ln>
              <a:solidFill>
                <a:srgbClr val="FFC000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5214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</a:rPr>
                <a:t>Cellule gestion des moniteurs</a:t>
              </a:r>
            </a:p>
            <a:p>
              <a:pPr marL="0" marR="0" lvl="0" indent="0" algn="ctr" defTabSz="5214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fr-FR" sz="1000" b="1" dirty="0">
                  <a:solidFill>
                    <a:srgbClr val="000000"/>
                  </a:solidFill>
                  <a:latin typeface="Arial"/>
                  <a:cs typeface="Arial"/>
                </a:rPr>
                <a:t>----</a:t>
              </a:r>
              <a:endParaRPr kumimoji="0" lang="fr-FR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endParaRPr>
            </a:p>
            <a:p>
              <a:pPr marL="0" marR="0" lvl="0" indent="0" algn="ctr" defTabSz="5214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000" i="1" u="none" strike="noStrike" kern="0" cap="none" spc="0" normalizeH="0" baseline="0" noProof="0" dirty="0">
                  <a:ln>
                    <a:noFill/>
                  </a:ln>
                  <a:solidFill>
                    <a:schemeClr val="accent2"/>
                  </a:solidFill>
                  <a:effectLst/>
                  <a:uLnTx/>
                  <a:uFillTx/>
                  <a:latin typeface="Arial"/>
                  <a:cs typeface="Arial"/>
                </a:rPr>
                <a:t>C. Dedieu</a:t>
              </a:r>
            </a:p>
            <a:p>
              <a:pPr algn="ctr">
                <a:defRPr/>
              </a:pPr>
              <a:r>
                <a:rPr lang="fr-FR" sz="1000" b="1" dirty="0">
                  <a:solidFill>
                    <a:srgbClr val="000000"/>
                  </a:solidFill>
                </a:rPr>
                <a:t>L. </a:t>
              </a:r>
              <a:r>
                <a:rPr lang="fr-FR" sz="1000" b="1" dirty="0" err="1">
                  <a:solidFill>
                    <a:srgbClr val="000000"/>
                  </a:solidFill>
                </a:rPr>
                <a:t>Grare</a:t>
              </a:r>
              <a:endParaRPr lang="fr-FR" sz="1000" b="1" dirty="0">
                <a:solidFill>
                  <a:srgbClr val="000000"/>
                </a:solidFill>
              </a:endParaRPr>
            </a:p>
            <a:p>
              <a:pPr algn="ctr">
                <a:defRPr/>
              </a:pPr>
              <a:r>
                <a:rPr lang="fr-FR" sz="1000" b="1" dirty="0">
                  <a:solidFill>
                    <a:srgbClr val="000000"/>
                  </a:solidFill>
                </a:rPr>
                <a:t>M-L. Levet</a:t>
              </a:r>
            </a:p>
          </p:txBody>
        </p:sp>
      </p:grpSp>
      <p:sp>
        <p:nvSpPr>
          <p:cNvPr id="50" name="Rectangle : coins arrondis 5"/>
          <p:cNvSpPr/>
          <p:nvPr/>
        </p:nvSpPr>
        <p:spPr bwMode="auto">
          <a:xfrm>
            <a:off x="117869" y="4010612"/>
            <a:ext cx="1272089" cy="3370963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52143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Cellule gestion matérielle des collections</a:t>
            </a:r>
          </a:p>
          <a:p>
            <a:pPr marL="0" marR="0" lvl="0" indent="0" algn="ctr" defTabSz="52143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000" b="1" dirty="0">
                <a:solidFill>
                  <a:srgbClr val="000000"/>
                </a:solidFill>
                <a:latin typeface="Arial"/>
                <a:cs typeface="Arial"/>
              </a:rPr>
              <a:t>----</a:t>
            </a:r>
            <a:endParaRPr kumimoji="0" lang="fr-FR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</a:endParaRPr>
          </a:p>
          <a:p>
            <a:pPr algn="ctr">
              <a:defRPr/>
            </a:pPr>
            <a:r>
              <a:rPr lang="fr-FR" sz="1000" b="1" dirty="0">
                <a:solidFill>
                  <a:schemeClr val="tx1"/>
                </a:solidFill>
                <a:latin typeface="Arial"/>
                <a:cs typeface="Arial"/>
              </a:rPr>
              <a:t>Resp. </a:t>
            </a:r>
            <a:r>
              <a:rPr lang="fr-FR" sz="1000" b="1" dirty="0">
                <a:solidFill>
                  <a:schemeClr val="tx1"/>
                </a:solidFill>
              </a:rPr>
              <a:t>J. Denard</a:t>
            </a:r>
          </a:p>
          <a:p>
            <a:pPr lvl="0" algn="ctr">
              <a:defRPr/>
            </a:pPr>
            <a:r>
              <a:rPr lang="fr-FR" sz="1000" b="1" dirty="0">
                <a:solidFill>
                  <a:schemeClr val="tx1"/>
                </a:solidFill>
                <a:latin typeface="+mj-lt"/>
              </a:rPr>
              <a:t>----</a:t>
            </a:r>
            <a:endParaRPr lang="fr-FR" sz="1000" b="1" dirty="0">
              <a:solidFill>
                <a:srgbClr val="000000"/>
              </a:solidFill>
            </a:endParaRPr>
          </a:p>
          <a:p>
            <a:pPr algn="ctr">
              <a:defRPr/>
            </a:pPr>
            <a:r>
              <a:rPr lang="fr-FR" sz="1000" b="1" dirty="0">
                <a:solidFill>
                  <a:schemeClr val="tx1"/>
                </a:solidFill>
              </a:rPr>
              <a:t>N. Di Carlo</a:t>
            </a: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B. Castro</a:t>
            </a:r>
          </a:p>
          <a:p>
            <a:pPr lvl="0" algn="ctr">
              <a:defRPr/>
            </a:pPr>
            <a:r>
              <a:rPr lang="fr-FR" sz="1000" b="1" dirty="0">
                <a:solidFill>
                  <a:srgbClr val="000000"/>
                </a:solidFill>
              </a:rPr>
              <a:t>M. </a:t>
            </a:r>
            <a:r>
              <a:rPr lang="fr-FR" sz="1000" b="1" dirty="0" err="1">
                <a:solidFill>
                  <a:srgbClr val="000000"/>
                </a:solidFill>
              </a:rPr>
              <a:t>Causel</a:t>
            </a:r>
            <a:endParaRPr lang="fr-FR" sz="1000" b="1" dirty="0">
              <a:solidFill>
                <a:srgbClr val="000000"/>
              </a:solidFill>
            </a:endParaRPr>
          </a:p>
          <a:p>
            <a:pPr lvl="0" algn="ctr">
              <a:defRPr/>
            </a:pPr>
            <a:r>
              <a:rPr lang="fr-FR" sz="1000" i="1" dirty="0">
                <a:solidFill>
                  <a:schemeClr val="accent2"/>
                </a:solidFill>
                <a:latin typeface="Arial"/>
                <a:cs typeface="Arial"/>
              </a:rPr>
              <a:t>V. </a:t>
            </a:r>
            <a:r>
              <a:rPr lang="fr-FR" sz="1000" i="1" dirty="0" err="1">
                <a:solidFill>
                  <a:schemeClr val="accent2"/>
                </a:solidFill>
                <a:latin typeface="Arial"/>
                <a:cs typeface="Arial"/>
              </a:rPr>
              <a:t>Carbillet</a:t>
            </a:r>
            <a:endParaRPr lang="fr-FR" sz="1000" i="1" dirty="0">
              <a:solidFill>
                <a:schemeClr val="accent2"/>
              </a:solidFill>
              <a:latin typeface="Arial"/>
              <a:cs typeface="Arial"/>
            </a:endParaRPr>
          </a:p>
          <a:p>
            <a:pPr algn="ctr">
              <a:defRPr/>
            </a:pPr>
            <a:r>
              <a:rPr lang="fr-FR" sz="1000" dirty="0">
                <a:solidFill>
                  <a:schemeClr val="tx1"/>
                </a:solidFill>
              </a:rPr>
              <a:t>N. Di Carlo</a:t>
            </a:r>
          </a:p>
          <a:p>
            <a:pPr algn="ctr">
              <a:defRPr/>
            </a:pPr>
            <a:r>
              <a:rPr lang="fr-FR" sz="1000" dirty="0">
                <a:solidFill>
                  <a:schemeClr val="tx1"/>
                </a:solidFill>
              </a:rPr>
              <a:t>L. </a:t>
            </a:r>
            <a:r>
              <a:rPr lang="fr-FR" sz="1000" dirty="0" err="1">
                <a:solidFill>
                  <a:schemeClr val="tx1"/>
                </a:solidFill>
              </a:rPr>
              <a:t>Grare</a:t>
            </a:r>
            <a:endParaRPr lang="fr-FR" sz="1000" dirty="0">
              <a:solidFill>
                <a:schemeClr val="tx1"/>
              </a:solidFill>
            </a:endParaRPr>
          </a:p>
          <a:p>
            <a:pPr marL="0" marR="0" lvl="0" indent="0" algn="ctr" defTabSz="52143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000" dirty="0">
                <a:solidFill>
                  <a:srgbClr val="000000"/>
                </a:solidFill>
                <a:latin typeface="Arial"/>
                <a:cs typeface="Arial"/>
              </a:rPr>
              <a:t>C. </a:t>
            </a:r>
            <a:r>
              <a:rPr lang="fr-FR" sz="1000" dirty="0" err="1">
                <a:solidFill>
                  <a:srgbClr val="000000"/>
                </a:solidFill>
                <a:latin typeface="Arial"/>
                <a:cs typeface="Arial"/>
              </a:rPr>
              <a:t>Lagaillarde</a:t>
            </a:r>
            <a:endParaRPr lang="fr-FR" sz="1000" dirty="0">
              <a:solidFill>
                <a:srgbClr val="000000"/>
              </a:solidFill>
              <a:latin typeface="Arial"/>
              <a:cs typeface="Arial"/>
            </a:endParaRPr>
          </a:p>
          <a:p>
            <a:pPr algn="ctr">
              <a:defRPr/>
            </a:pPr>
            <a:r>
              <a:rPr lang="fr-FR" sz="1000" dirty="0">
                <a:solidFill>
                  <a:schemeClr val="tx1"/>
                </a:solidFill>
              </a:rPr>
              <a:t>C. Millon</a:t>
            </a: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H. </a:t>
            </a:r>
            <a:r>
              <a:rPr lang="fr-FR" sz="1000" i="1" dirty="0" err="1">
                <a:solidFill>
                  <a:schemeClr val="accent2"/>
                </a:solidFill>
              </a:rPr>
              <a:t>Morsly</a:t>
            </a:r>
            <a:endParaRPr lang="fr-FR" sz="1000" dirty="0">
              <a:solidFill>
                <a:srgbClr val="000000"/>
              </a:solidFill>
            </a:endParaRP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S. </a:t>
            </a:r>
            <a:r>
              <a:rPr lang="fr-FR" sz="1000" i="1" dirty="0" err="1">
                <a:solidFill>
                  <a:schemeClr val="accent2"/>
                </a:solidFill>
              </a:rPr>
              <a:t>Outin</a:t>
            </a:r>
            <a:r>
              <a:rPr lang="fr-FR" sz="1000" i="1" dirty="0">
                <a:solidFill>
                  <a:schemeClr val="accent2"/>
                </a:solidFill>
              </a:rPr>
              <a:t>-Millan</a:t>
            </a:r>
          </a:p>
          <a:p>
            <a:pPr marL="0" marR="0" lvl="0" indent="0" algn="ctr" defTabSz="52143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000" i="1" dirty="0">
                <a:solidFill>
                  <a:schemeClr val="accent2"/>
                </a:solidFill>
                <a:latin typeface="Arial"/>
                <a:cs typeface="Arial"/>
              </a:rPr>
              <a:t>N. Pagès</a:t>
            </a:r>
          </a:p>
          <a:p>
            <a:pPr marL="0" marR="0" lvl="0" indent="0" algn="ctr" defTabSz="52143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000" i="1" dirty="0">
                <a:solidFill>
                  <a:schemeClr val="accent2"/>
                </a:solidFill>
                <a:latin typeface="Arial"/>
                <a:cs typeface="Arial"/>
              </a:rPr>
              <a:t>C. </a:t>
            </a:r>
            <a:r>
              <a:rPr lang="fr-FR" sz="1000" i="1" dirty="0" err="1">
                <a:solidFill>
                  <a:schemeClr val="accent2"/>
                </a:solidFill>
                <a:latin typeface="Arial"/>
                <a:cs typeface="Arial"/>
              </a:rPr>
              <a:t>Pallu</a:t>
            </a:r>
            <a:endParaRPr lang="fr-FR" sz="1000" i="1" dirty="0">
              <a:solidFill>
                <a:schemeClr val="accent2"/>
              </a:solidFill>
              <a:latin typeface="Arial"/>
              <a:cs typeface="Arial"/>
            </a:endParaRP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C. </a:t>
            </a:r>
            <a:r>
              <a:rPr lang="fr-FR" sz="1000" i="1" dirty="0" err="1">
                <a:solidFill>
                  <a:schemeClr val="accent2"/>
                </a:solidFill>
              </a:rPr>
              <a:t>Pinier</a:t>
            </a:r>
            <a:endParaRPr lang="fr-FR" sz="1000" i="1" dirty="0">
              <a:solidFill>
                <a:schemeClr val="accent2"/>
              </a:solidFill>
            </a:endParaRPr>
          </a:p>
          <a:p>
            <a:pPr algn="ctr">
              <a:defRPr/>
            </a:pPr>
            <a:r>
              <a:rPr lang="fr-FR" sz="1000" b="1" dirty="0">
                <a:solidFill>
                  <a:schemeClr val="tx1"/>
                </a:solidFill>
              </a:rPr>
              <a:t>M. Porterie</a:t>
            </a:r>
          </a:p>
          <a:p>
            <a:pPr marL="0" marR="0" lvl="0" indent="0" algn="ctr" defTabSz="52143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000" i="1" dirty="0">
                <a:solidFill>
                  <a:schemeClr val="accent2"/>
                </a:solidFill>
                <a:latin typeface="Arial"/>
                <a:cs typeface="Arial"/>
              </a:rPr>
              <a:t>F. Sisteron</a:t>
            </a:r>
          </a:p>
        </p:txBody>
      </p:sp>
      <p:sp>
        <p:nvSpPr>
          <p:cNvPr id="49" name="Rectangle : coins arrondis 5"/>
          <p:cNvSpPr/>
          <p:nvPr/>
        </p:nvSpPr>
        <p:spPr bwMode="auto">
          <a:xfrm>
            <a:off x="1499636" y="4010612"/>
            <a:ext cx="901286" cy="1115589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52143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Cellule plannings</a:t>
            </a:r>
          </a:p>
          <a:p>
            <a:pPr marL="0" marR="0" lvl="0" indent="0" algn="ctr" defTabSz="52143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000" b="1" dirty="0">
                <a:solidFill>
                  <a:srgbClr val="000000"/>
                </a:solidFill>
                <a:latin typeface="Arial"/>
                <a:cs typeface="Arial"/>
              </a:rPr>
              <a:t>----</a:t>
            </a:r>
            <a:endParaRPr kumimoji="0" lang="fr-FR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</a:endParaRPr>
          </a:p>
          <a:p>
            <a:pPr algn="ctr">
              <a:defRPr/>
            </a:pPr>
            <a:r>
              <a:rPr lang="fr-FR" sz="1000" dirty="0">
                <a:solidFill>
                  <a:srgbClr val="000000"/>
                </a:solidFill>
              </a:rPr>
              <a:t>J. Denard</a:t>
            </a:r>
            <a:endParaRPr lang="fr-FR" sz="1000" dirty="0">
              <a:solidFill>
                <a:srgbClr val="FF0000"/>
              </a:solidFill>
            </a:endParaRPr>
          </a:p>
          <a:p>
            <a:pPr marL="0" marR="0" lvl="0" indent="0" algn="ctr" defTabSz="52143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000" dirty="0">
                <a:solidFill>
                  <a:srgbClr val="000000"/>
                </a:solidFill>
                <a:latin typeface="Arial"/>
                <a:cs typeface="Arial"/>
              </a:rPr>
              <a:t>N. Di Carlo</a:t>
            </a:r>
          </a:p>
          <a:p>
            <a:pPr marL="0" marR="0" lvl="0" indent="0" algn="ctr" defTabSz="52143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M.-L Levet</a:t>
            </a:r>
          </a:p>
        </p:txBody>
      </p:sp>
      <p:grpSp>
        <p:nvGrpSpPr>
          <p:cNvPr id="149" name="Groupe 148">
            <a:extLst>
              <a:ext uri="{FF2B5EF4-FFF2-40B4-BE49-F238E27FC236}">
                <a16:creationId xmlns:a16="http://schemas.microsoft.com/office/drawing/2014/main" id="{9A450168-9992-48D9-BC2D-D25235DAD965}"/>
              </a:ext>
            </a:extLst>
          </p:cNvPr>
          <p:cNvGrpSpPr/>
          <p:nvPr/>
        </p:nvGrpSpPr>
        <p:grpSpPr>
          <a:xfrm>
            <a:off x="9358599" y="3708114"/>
            <a:ext cx="1161845" cy="2534464"/>
            <a:chOff x="9353801" y="3707184"/>
            <a:chExt cx="1161845" cy="2534464"/>
          </a:xfrm>
        </p:grpSpPr>
        <p:cxnSp>
          <p:nvCxnSpPr>
            <p:cNvPr id="61" name="Connecteur droit 60"/>
            <p:cNvCxnSpPr>
              <a:cxnSpLocks/>
              <a:stCxn id="44" idx="0"/>
            </p:cNvCxnSpPr>
            <p:nvPr/>
          </p:nvCxnSpPr>
          <p:spPr bwMode="auto">
            <a:xfrm flipV="1">
              <a:off x="9934724" y="3707184"/>
              <a:ext cx="808" cy="303570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44" name="Rectangle : coins arrondis 8"/>
            <p:cNvSpPr/>
            <p:nvPr/>
          </p:nvSpPr>
          <p:spPr bwMode="auto">
            <a:xfrm>
              <a:off x="9353801" y="4010754"/>
              <a:ext cx="1161845" cy="2230894"/>
            </a:xfrm>
            <a:prstGeom prst="roundRect">
              <a:avLst>
                <a:gd name="adj" fmla="val 16667"/>
              </a:avLst>
            </a:prstGeom>
            <a:ln>
              <a:solidFill>
                <a:srgbClr val="FFC000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5214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</a:rPr>
                <a:t>Cellule prêts de portables et tablettes</a:t>
              </a:r>
            </a:p>
            <a:p>
              <a:pPr marL="0" marR="0" lvl="0" indent="0" algn="ctr" defTabSz="5214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fr-FR" sz="1000" b="1" dirty="0">
                  <a:solidFill>
                    <a:srgbClr val="000000"/>
                  </a:solidFill>
                  <a:latin typeface="Arial"/>
                  <a:cs typeface="Arial"/>
                </a:rPr>
                <a:t>----</a:t>
              </a:r>
              <a:endParaRPr kumimoji="0" lang="fr-FR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endParaRPr>
            </a:p>
            <a:p>
              <a:pPr marL="0" marR="0" lvl="0" indent="0" algn="ctr" defTabSz="5214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fr-FR" sz="1000" b="1" dirty="0">
                  <a:solidFill>
                    <a:schemeClr val="tx1"/>
                  </a:solidFill>
                  <a:latin typeface="Arial"/>
                  <a:cs typeface="Arial"/>
                </a:rPr>
                <a:t>Coordination. C. </a:t>
              </a:r>
              <a:r>
                <a:rPr lang="fr-FR" sz="1000" b="1" dirty="0" err="1">
                  <a:solidFill>
                    <a:schemeClr val="tx1"/>
                  </a:solidFill>
                  <a:latin typeface="Arial"/>
                  <a:cs typeface="Arial"/>
                </a:rPr>
                <a:t>Lagaillarde</a:t>
              </a:r>
              <a:endParaRPr lang="fr-FR" sz="1000" b="1" dirty="0">
                <a:solidFill>
                  <a:schemeClr val="tx1"/>
                </a:solidFill>
                <a:latin typeface="Arial"/>
                <a:cs typeface="Arial"/>
              </a:endParaRPr>
            </a:p>
            <a:p>
              <a:pPr marL="0" marR="0" lvl="0" indent="0" algn="ctr" defTabSz="5214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fr-FR" sz="1000" b="1" dirty="0">
                  <a:solidFill>
                    <a:srgbClr val="000000"/>
                  </a:solidFill>
                  <a:latin typeface="Arial"/>
                  <a:cs typeface="Arial"/>
                </a:rPr>
                <a:t>----</a:t>
              </a:r>
            </a:p>
            <a:p>
              <a:pPr algn="ctr">
                <a:defRPr/>
              </a:pPr>
              <a:r>
                <a:rPr lang="fr-FR" sz="1000" dirty="0">
                  <a:solidFill>
                    <a:srgbClr val="000000"/>
                  </a:solidFill>
                </a:rPr>
                <a:t>M. </a:t>
              </a:r>
              <a:r>
                <a:rPr lang="fr-FR" sz="1000" dirty="0" err="1">
                  <a:solidFill>
                    <a:srgbClr val="000000"/>
                  </a:solidFill>
                </a:rPr>
                <a:t>Causel</a:t>
              </a:r>
              <a:endParaRPr lang="fr-FR" sz="1000" dirty="0">
                <a:solidFill>
                  <a:srgbClr val="000000"/>
                </a:solidFill>
              </a:endParaRPr>
            </a:p>
            <a:p>
              <a:pPr lvl="0" algn="ctr">
                <a:defRPr/>
              </a:pPr>
              <a:r>
                <a:rPr lang="fr-FR" sz="1000" dirty="0">
                  <a:solidFill>
                    <a:srgbClr val="000000"/>
                  </a:solidFill>
                </a:rPr>
                <a:t>J. Denard</a:t>
              </a:r>
            </a:p>
            <a:p>
              <a:pPr algn="ctr">
                <a:defRPr/>
              </a:pPr>
              <a:r>
                <a:rPr lang="fr-FR" sz="1000" dirty="0">
                  <a:solidFill>
                    <a:schemeClr val="tx1"/>
                  </a:solidFill>
                </a:rPr>
                <a:t>N. Di Carlo</a:t>
              </a:r>
            </a:p>
            <a:p>
              <a:pPr algn="ctr">
                <a:defRPr/>
              </a:pPr>
              <a:r>
                <a:rPr lang="fr-FR" sz="1000" dirty="0">
                  <a:solidFill>
                    <a:schemeClr val="tx1"/>
                  </a:solidFill>
                </a:rPr>
                <a:t>C. Million </a:t>
              </a:r>
              <a:r>
                <a:rPr lang="fr-FR" sz="1000" dirty="0">
                  <a:solidFill>
                    <a:schemeClr val="tx1"/>
                  </a:solidFill>
                  <a:sym typeface="Wingdings" panose="05000000000000000000" pitchFamily="2" charset="2"/>
                </a:rPr>
                <a:t> en gras</a:t>
              </a:r>
              <a:endParaRPr lang="fr-FR" sz="1000" dirty="0">
                <a:solidFill>
                  <a:schemeClr val="tx1"/>
                </a:solidFill>
              </a:endParaRPr>
            </a:p>
            <a:p>
              <a:pPr algn="ctr">
                <a:defRPr/>
              </a:pPr>
              <a:r>
                <a:rPr lang="fr-FR" sz="1000" dirty="0">
                  <a:solidFill>
                    <a:schemeClr val="tx1"/>
                  </a:solidFill>
                </a:rPr>
                <a:t>M. Porterie</a:t>
              </a:r>
            </a:p>
            <a:p>
              <a:pPr lvl="0" algn="ctr">
                <a:defRPr/>
              </a:pPr>
              <a:r>
                <a:rPr lang="fr-FR" sz="1000" i="1" dirty="0">
                  <a:solidFill>
                    <a:schemeClr val="accent2"/>
                  </a:solidFill>
                </a:rPr>
                <a:t>K. </a:t>
              </a:r>
              <a:r>
                <a:rPr lang="fr-FR" sz="1000" i="1" dirty="0" err="1">
                  <a:solidFill>
                    <a:schemeClr val="accent2"/>
                  </a:solidFill>
                </a:rPr>
                <a:t>Pistre</a:t>
              </a:r>
              <a:endParaRPr lang="fr-FR" sz="1000" i="1" dirty="0">
                <a:solidFill>
                  <a:schemeClr val="accent2"/>
                </a:solidFill>
              </a:endParaRPr>
            </a:p>
            <a:p>
              <a:pPr lvl="0" algn="ctr">
                <a:defRPr/>
              </a:pPr>
              <a:r>
                <a:rPr lang="fr-FR" sz="1000" i="1" dirty="0">
                  <a:solidFill>
                    <a:schemeClr val="accent2"/>
                  </a:solidFill>
                </a:rPr>
                <a:t>F. </a:t>
              </a:r>
              <a:r>
                <a:rPr lang="fr-FR" sz="1000" i="1" dirty="0" err="1">
                  <a:solidFill>
                    <a:schemeClr val="accent2"/>
                  </a:solidFill>
                </a:rPr>
                <a:t>Poupinot</a:t>
              </a:r>
              <a:endParaRPr lang="fr-FR" sz="1000" i="1" dirty="0">
                <a:solidFill>
                  <a:schemeClr val="accent2"/>
                </a:solidFill>
              </a:endParaRPr>
            </a:p>
          </p:txBody>
        </p:sp>
      </p:grpSp>
      <p:sp>
        <p:nvSpPr>
          <p:cNvPr id="47" name="Rectangle : coins arrondis 5"/>
          <p:cNvSpPr/>
          <p:nvPr/>
        </p:nvSpPr>
        <p:spPr bwMode="auto">
          <a:xfrm>
            <a:off x="2510600" y="4011916"/>
            <a:ext cx="1163920" cy="2078322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52143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Cellule navette et réservations</a:t>
            </a:r>
          </a:p>
          <a:p>
            <a:pPr marL="0" marR="0" lvl="0" indent="0" algn="ctr" defTabSz="52143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000" b="1" dirty="0">
                <a:solidFill>
                  <a:srgbClr val="000000"/>
                </a:solidFill>
                <a:latin typeface="Arial"/>
                <a:cs typeface="Arial"/>
              </a:rPr>
              <a:t>----</a:t>
            </a:r>
            <a:endParaRPr kumimoji="0" lang="fr-FR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</a:endParaRPr>
          </a:p>
          <a:p>
            <a:pPr lvl="0" algn="ctr">
              <a:defRPr/>
            </a:pPr>
            <a:r>
              <a:rPr lang="fr-FR" sz="1000" dirty="0">
                <a:solidFill>
                  <a:schemeClr val="tx1"/>
                </a:solidFill>
              </a:rPr>
              <a:t>H. </a:t>
            </a:r>
            <a:r>
              <a:rPr lang="fr-FR" sz="1000" dirty="0" err="1">
                <a:solidFill>
                  <a:schemeClr val="tx1"/>
                </a:solidFill>
              </a:rPr>
              <a:t>Abdessadki</a:t>
            </a:r>
            <a:endParaRPr lang="fr-FR" sz="10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V. </a:t>
            </a:r>
            <a:r>
              <a:rPr lang="fr-FR" sz="1000" i="1" dirty="0" err="1">
                <a:solidFill>
                  <a:schemeClr val="accent2"/>
                </a:solidFill>
              </a:rPr>
              <a:t>Carbillet</a:t>
            </a:r>
            <a:endParaRPr lang="fr-FR" sz="1000" i="1" dirty="0">
              <a:solidFill>
                <a:schemeClr val="accent2"/>
              </a:solidFill>
            </a:endParaRPr>
          </a:p>
          <a:p>
            <a:pPr algn="ctr">
              <a:defRPr/>
            </a:pPr>
            <a:r>
              <a:rPr lang="fr-FR" sz="1000" dirty="0">
                <a:solidFill>
                  <a:schemeClr val="tx1"/>
                </a:solidFill>
              </a:rPr>
              <a:t>M. </a:t>
            </a:r>
            <a:r>
              <a:rPr lang="fr-FR" sz="1000" dirty="0" err="1">
                <a:solidFill>
                  <a:schemeClr val="tx1"/>
                </a:solidFill>
              </a:rPr>
              <a:t>Causel</a:t>
            </a:r>
            <a:endParaRPr lang="fr-FR" sz="1000" dirty="0">
              <a:solidFill>
                <a:schemeClr val="tx1"/>
              </a:solidFill>
            </a:endParaRPr>
          </a:p>
          <a:p>
            <a:pPr lvl="0" algn="ctr">
              <a:defRPr/>
            </a:pPr>
            <a:r>
              <a:rPr lang="fr-FR" sz="1000" dirty="0">
                <a:solidFill>
                  <a:schemeClr val="tx1"/>
                </a:solidFill>
              </a:rPr>
              <a:t>J. Denard</a:t>
            </a: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J.F. Garcia</a:t>
            </a:r>
          </a:p>
          <a:p>
            <a:pPr algn="ctr">
              <a:defRPr/>
            </a:pPr>
            <a:r>
              <a:rPr lang="fr-FR" sz="1000" dirty="0">
                <a:solidFill>
                  <a:schemeClr val="tx1"/>
                </a:solidFill>
              </a:rPr>
              <a:t>C. </a:t>
            </a:r>
            <a:r>
              <a:rPr lang="fr-FR" sz="1000" dirty="0" err="1">
                <a:solidFill>
                  <a:schemeClr val="tx1"/>
                </a:solidFill>
              </a:rPr>
              <a:t>Lagaillarde</a:t>
            </a:r>
            <a:endParaRPr lang="fr-FR" sz="10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S. </a:t>
            </a:r>
            <a:r>
              <a:rPr lang="fr-FR" sz="1000" i="1" dirty="0" err="1">
                <a:solidFill>
                  <a:schemeClr val="accent2"/>
                </a:solidFill>
              </a:rPr>
              <a:t>Outin</a:t>
            </a:r>
            <a:r>
              <a:rPr lang="fr-FR" sz="1000" i="1" dirty="0">
                <a:solidFill>
                  <a:schemeClr val="accent2"/>
                </a:solidFill>
              </a:rPr>
              <a:t>-Millan</a:t>
            </a: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N. Pagès</a:t>
            </a:r>
          </a:p>
        </p:txBody>
      </p:sp>
      <p:sp>
        <p:nvSpPr>
          <p:cNvPr id="46" name="Rectangle : coins arrondis 5"/>
          <p:cNvSpPr/>
          <p:nvPr/>
        </p:nvSpPr>
        <p:spPr bwMode="auto">
          <a:xfrm>
            <a:off x="3784198" y="4011916"/>
            <a:ext cx="1272089" cy="3370963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fr-FR" sz="1000" b="1" dirty="0">
                <a:solidFill>
                  <a:srgbClr val="000000"/>
                </a:solidFill>
              </a:rPr>
              <a:t>Cellule relations usagers</a:t>
            </a:r>
            <a:endParaRPr lang="fr-FR" sz="1000" dirty="0">
              <a:solidFill>
                <a:srgbClr val="000000"/>
              </a:solidFill>
            </a:endParaRPr>
          </a:p>
          <a:p>
            <a:pPr lvl="0" algn="ctr">
              <a:defRPr/>
            </a:pPr>
            <a:r>
              <a:rPr lang="fr-FR" sz="1000" b="1" dirty="0">
                <a:solidFill>
                  <a:srgbClr val="000000"/>
                </a:solidFill>
              </a:rPr>
              <a:t>----</a:t>
            </a:r>
          </a:p>
          <a:p>
            <a:pPr algn="ctr">
              <a:lnSpc>
                <a:spcPts val="1100"/>
              </a:lnSpc>
              <a:defRPr/>
            </a:pPr>
            <a:r>
              <a:rPr lang="fr-FR" sz="1000" dirty="0">
                <a:solidFill>
                  <a:schemeClr val="tx1"/>
                </a:solidFill>
              </a:rPr>
              <a:t>H. </a:t>
            </a:r>
            <a:r>
              <a:rPr lang="fr-FR" sz="1000" dirty="0" err="1">
                <a:solidFill>
                  <a:schemeClr val="tx1"/>
                </a:solidFill>
              </a:rPr>
              <a:t>Abdessadki</a:t>
            </a:r>
            <a:endParaRPr lang="fr-FR" sz="1000" dirty="0">
              <a:solidFill>
                <a:schemeClr val="tx1"/>
              </a:solidFill>
            </a:endParaRPr>
          </a:p>
          <a:p>
            <a:pPr algn="ctr">
              <a:lnSpc>
                <a:spcPts val="1100"/>
              </a:lnSpc>
              <a:defRPr/>
            </a:pPr>
            <a:r>
              <a:rPr lang="fr-FR" sz="1000" i="1" dirty="0">
                <a:solidFill>
                  <a:schemeClr val="accent2"/>
                </a:solidFill>
              </a:rPr>
              <a:t>J.-M. Barbiche</a:t>
            </a:r>
          </a:p>
          <a:p>
            <a:pPr lvl="0" algn="ctr">
              <a:lnSpc>
                <a:spcPts val="1100"/>
              </a:lnSpc>
              <a:defRPr/>
            </a:pPr>
            <a:r>
              <a:rPr lang="fr-FR" sz="1000" i="1" dirty="0">
                <a:solidFill>
                  <a:schemeClr val="accent2"/>
                </a:solidFill>
              </a:rPr>
              <a:t>S. Baron</a:t>
            </a:r>
          </a:p>
          <a:p>
            <a:pPr algn="ctr">
              <a:lnSpc>
                <a:spcPts val="1100"/>
              </a:lnSpc>
            </a:pPr>
            <a:r>
              <a:rPr lang="fr-FR" sz="1000" i="1" dirty="0">
                <a:solidFill>
                  <a:schemeClr val="accent2"/>
                </a:solidFill>
              </a:rPr>
              <a:t>D. </a:t>
            </a:r>
            <a:r>
              <a:rPr lang="fr-FR" sz="1000" i="1" dirty="0" err="1">
                <a:solidFill>
                  <a:schemeClr val="accent2"/>
                </a:solidFill>
              </a:rPr>
              <a:t>Bramaz</a:t>
            </a:r>
            <a:endParaRPr lang="fr-FR" sz="1000" i="1" dirty="0">
              <a:solidFill>
                <a:schemeClr val="accent2"/>
              </a:solidFill>
            </a:endParaRPr>
          </a:p>
          <a:p>
            <a:pPr algn="ctr">
              <a:lnSpc>
                <a:spcPts val="1100"/>
              </a:lnSpc>
            </a:pPr>
            <a:r>
              <a:rPr lang="fr-FR" sz="1000" i="1" dirty="0">
                <a:solidFill>
                  <a:schemeClr val="accent2"/>
                </a:solidFill>
              </a:rPr>
              <a:t>H. De </a:t>
            </a:r>
            <a:r>
              <a:rPr lang="fr-FR" sz="1000" i="1" dirty="0" err="1">
                <a:solidFill>
                  <a:schemeClr val="accent2"/>
                </a:solidFill>
              </a:rPr>
              <a:t>Daran</a:t>
            </a:r>
            <a:r>
              <a:rPr lang="fr-FR" sz="1000" i="1" dirty="0">
                <a:solidFill>
                  <a:schemeClr val="accent2"/>
                </a:solidFill>
              </a:rPr>
              <a:t> </a:t>
            </a:r>
          </a:p>
          <a:p>
            <a:pPr algn="ctr">
              <a:lnSpc>
                <a:spcPts val="1100"/>
              </a:lnSpc>
            </a:pPr>
            <a:r>
              <a:rPr lang="fr-FR" sz="1000" i="1" dirty="0">
                <a:solidFill>
                  <a:schemeClr val="accent2"/>
                </a:solidFill>
              </a:rPr>
              <a:t>S. Demay </a:t>
            </a:r>
          </a:p>
          <a:p>
            <a:pPr algn="ctr">
              <a:lnSpc>
                <a:spcPts val="1100"/>
              </a:lnSpc>
              <a:defRPr/>
            </a:pPr>
            <a:r>
              <a:rPr lang="fr-FR" sz="1000" b="1" dirty="0">
                <a:solidFill>
                  <a:srgbClr val="000000"/>
                </a:solidFill>
              </a:rPr>
              <a:t>L. </a:t>
            </a:r>
            <a:r>
              <a:rPr lang="fr-FR" sz="1000" b="1" dirty="0" err="1">
                <a:solidFill>
                  <a:srgbClr val="000000"/>
                </a:solidFill>
              </a:rPr>
              <a:t>Grare</a:t>
            </a:r>
            <a:endParaRPr lang="fr-FR" sz="1000" b="1" dirty="0">
              <a:solidFill>
                <a:srgbClr val="000000"/>
              </a:solidFill>
            </a:endParaRPr>
          </a:p>
          <a:p>
            <a:pPr algn="ctr">
              <a:lnSpc>
                <a:spcPts val="1100"/>
              </a:lnSpc>
              <a:defRPr/>
            </a:pPr>
            <a:r>
              <a:rPr lang="fr-FR" sz="1000" i="1" dirty="0">
                <a:solidFill>
                  <a:schemeClr val="accent2"/>
                </a:solidFill>
              </a:rPr>
              <a:t>B. Kara </a:t>
            </a:r>
          </a:p>
          <a:p>
            <a:pPr lvl="0" algn="ctr">
              <a:lnSpc>
                <a:spcPts val="1100"/>
              </a:lnSpc>
              <a:defRPr/>
            </a:pPr>
            <a:r>
              <a:rPr lang="fr-FR" sz="1000" dirty="0">
                <a:solidFill>
                  <a:srgbClr val="000000"/>
                </a:solidFill>
              </a:rPr>
              <a:t>M.-L. Levet</a:t>
            </a:r>
          </a:p>
          <a:p>
            <a:pPr algn="ctr">
              <a:lnSpc>
                <a:spcPts val="1100"/>
              </a:lnSpc>
              <a:defRPr/>
            </a:pPr>
            <a:r>
              <a:rPr lang="fr-FR" sz="1000" dirty="0">
                <a:solidFill>
                  <a:srgbClr val="000000"/>
                </a:solidFill>
              </a:rPr>
              <a:t>C. </a:t>
            </a:r>
            <a:r>
              <a:rPr lang="fr-FR" sz="1000" dirty="0" err="1">
                <a:solidFill>
                  <a:srgbClr val="000000"/>
                </a:solidFill>
              </a:rPr>
              <a:t>Lagaillarde</a:t>
            </a:r>
            <a:endParaRPr lang="fr-FR" sz="1000" dirty="0">
              <a:solidFill>
                <a:srgbClr val="000000"/>
              </a:solidFill>
            </a:endParaRPr>
          </a:p>
          <a:p>
            <a:pPr algn="ctr">
              <a:lnSpc>
                <a:spcPts val="1100"/>
              </a:lnSpc>
              <a:defRPr/>
            </a:pPr>
            <a:r>
              <a:rPr lang="fr-FR" sz="1000" dirty="0">
                <a:solidFill>
                  <a:schemeClr val="tx1"/>
                </a:solidFill>
              </a:rPr>
              <a:t>C. Millon</a:t>
            </a:r>
          </a:p>
          <a:p>
            <a:pPr lvl="0" algn="ctr">
              <a:lnSpc>
                <a:spcPts val="1100"/>
              </a:lnSpc>
              <a:defRPr/>
            </a:pPr>
            <a:r>
              <a:rPr lang="fr-FR" sz="1000" i="1" dirty="0">
                <a:solidFill>
                  <a:schemeClr val="accent2"/>
                </a:solidFill>
              </a:rPr>
              <a:t>S. </a:t>
            </a:r>
            <a:r>
              <a:rPr lang="fr-FR" sz="1000" i="1" dirty="0" err="1">
                <a:solidFill>
                  <a:schemeClr val="accent2"/>
                </a:solidFill>
              </a:rPr>
              <a:t>Outin-Millan</a:t>
            </a:r>
            <a:endParaRPr lang="fr-FR" sz="1000" i="1" dirty="0">
              <a:solidFill>
                <a:schemeClr val="accent2"/>
              </a:solidFill>
            </a:endParaRPr>
          </a:p>
          <a:p>
            <a:pPr algn="ctr">
              <a:lnSpc>
                <a:spcPts val="1100"/>
              </a:lnSpc>
            </a:pPr>
            <a:r>
              <a:rPr lang="fr-FR" sz="1000" dirty="0">
                <a:solidFill>
                  <a:schemeClr val="tx1"/>
                </a:solidFill>
              </a:rPr>
              <a:t>Sandra Baron</a:t>
            </a:r>
          </a:p>
          <a:p>
            <a:pPr algn="ctr">
              <a:lnSpc>
                <a:spcPts val="1100"/>
              </a:lnSpc>
            </a:pPr>
            <a:r>
              <a:rPr lang="fr-FR" sz="1000" i="1" dirty="0">
                <a:solidFill>
                  <a:schemeClr val="accent2"/>
                </a:solidFill>
              </a:rPr>
              <a:t>F. Rosier </a:t>
            </a:r>
          </a:p>
          <a:p>
            <a:pPr algn="ctr">
              <a:lnSpc>
                <a:spcPts val="1100"/>
              </a:lnSpc>
            </a:pPr>
            <a:r>
              <a:rPr lang="fr-FR" sz="1000" i="1" dirty="0">
                <a:solidFill>
                  <a:schemeClr val="accent2"/>
                </a:solidFill>
              </a:rPr>
              <a:t>P. Roth</a:t>
            </a:r>
          </a:p>
          <a:p>
            <a:pPr algn="ctr">
              <a:lnSpc>
                <a:spcPts val="1100"/>
              </a:lnSpc>
            </a:pPr>
            <a:r>
              <a:rPr lang="fr-FR" sz="1000" i="1" dirty="0">
                <a:solidFill>
                  <a:schemeClr val="accent2"/>
                </a:solidFill>
              </a:rPr>
              <a:t>F. Sisteron</a:t>
            </a:r>
          </a:p>
          <a:p>
            <a:pPr algn="ctr">
              <a:lnSpc>
                <a:spcPts val="1100"/>
              </a:lnSpc>
            </a:pPr>
            <a:r>
              <a:rPr lang="fr-FR" sz="1000" i="1" dirty="0">
                <a:solidFill>
                  <a:schemeClr val="accent2"/>
                </a:solidFill>
              </a:rPr>
              <a:t>P. Viguier </a:t>
            </a:r>
          </a:p>
          <a:p>
            <a:pPr algn="ctr">
              <a:lnSpc>
                <a:spcPts val="1100"/>
              </a:lnSpc>
            </a:pPr>
            <a:r>
              <a:rPr lang="fr-FR" sz="1000" i="1" dirty="0">
                <a:solidFill>
                  <a:schemeClr val="accent2"/>
                </a:solidFill>
              </a:rPr>
              <a:t>B. Castro</a:t>
            </a:r>
          </a:p>
        </p:txBody>
      </p:sp>
      <p:cxnSp>
        <p:nvCxnSpPr>
          <p:cNvPr id="77" name="Connecteur droit 76"/>
          <p:cNvCxnSpPr>
            <a:cxnSpLocks/>
          </p:cNvCxnSpPr>
          <p:nvPr/>
        </p:nvCxnSpPr>
        <p:spPr bwMode="auto">
          <a:xfrm flipV="1">
            <a:off x="5704359" y="3715465"/>
            <a:ext cx="4248472" cy="16429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grpSp>
        <p:nvGrpSpPr>
          <p:cNvPr id="151" name="Groupe 150">
            <a:extLst>
              <a:ext uri="{FF2B5EF4-FFF2-40B4-BE49-F238E27FC236}">
                <a16:creationId xmlns:a16="http://schemas.microsoft.com/office/drawing/2014/main" id="{1F823A68-5354-4202-914B-45B373FF846C}"/>
              </a:ext>
            </a:extLst>
          </p:cNvPr>
          <p:cNvGrpSpPr/>
          <p:nvPr/>
        </p:nvGrpSpPr>
        <p:grpSpPr>
          <a:xfrm>
            <a:off x="6285193" y="3731894"/>
            <a:ext cx="1069973" cy="2093761"/>
            <a:chOff x="6295527" y="3731894"/>
            <a:chExt cx="1069973" cy="2093761"/>
          </a:xfrm>
        </p:grpSpPr>
        <p:cxnSp>
          <p:nvCxnSpPr>
            <p:cNvPr id="54" name="Connecteur droit 53"/>
            <p:cNvCxnSpPr>
              <a:cxnSpLocks/>
              <a:stCxn id="45" idx="0"/>
            </p:cNvCxnSpPr>
            <p:nvPr/>
          </p:nvCxnSpPr>
          <p:spPr bwMode="auto">
            <a:xfrm flipV="1">
              <a:off x="6830514" y="3731894"/>
              <a:ext cx="0" cy="280022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45" name="Rectangle : coins arrondis 5"/>
            <p:cNvSpPr/>
            <p:nvPr/>
          </p:nvSpPr>
          <p:spPr bwMode="auto">
            <a:xfrm>
              <a:off x="6295527" y="4011916"/>
              <a:ext cx="1069973" cy="1813739"/>
            </a:xfrm>
            <a:prstGeom prst="roundRect">
              <a:avLst>
                <a:gd name="adj" fmla="val 16667"/>
              </a:avLst>
            </a:prstGeom>
            <a:ln>
              <a:solidFill>
                <a:srgbClr val="FFC000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5214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</a:rPr>
                <a:t>Cellule accueil des publics spécifiques </a:t>
              </a:r>
            </a:p>
            <a:p>
              <a:pPr marL="0" marR="0" lvl="0" indent="0" algn="ctr" defTabSz="5214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</a:rPr>
                <a:t>et visites</a:t>
              </a:r>
            </a:p>
            <a:p>
              <a:pPr marL="0" marR="0" lvl="0" indent="0" algn="ctr" defTabSz="5214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fr-FR" sz="1000" b="1" dirty="0">
                  <a:solidFill>
                    <a:srgbClr val="000000"/>
                  </a:solidFill>
                  <a:latin typeface="Arial"/>
                  <a:cs typeface="Arial"/>
                </a:rPr>
                <a:t>----</a:t>
              </a:r>
              <a:endParaRPr kumimoji="0" lang="fr-FR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endParaRPr>
            </a:p>
            <a:p>
              <a:pPr algn="ctr">
                <a:defRPr/>
              </a:pPr>
              <a:r>
                <a:rPr lang="fr-FR" sz="1000" i="1" dirty="0">
                  <a:solidFill>
                    <a:schemeClr val="accent2"/>
                  </a:solidFill>
                </a:rPr>
                <a:t>V. </a:t>
              </a:r>
              <a:r>
                <a:rPr lang="fr-FR" sz="1000" i="1" dirty="0" err="1">
                  <a:solidFill>
                    <a:schemeClr val="accent2"/>
                  </a:solidFill>
                </a:rPr>
                <a:t>Carbillet</a:t>
              </a:r>
              <a:endParaRPr lang="fr-FR" sz="1000" i="1" dirty="0">
                <a:solidFill>
                  <a:schemeClr val="accent2"/>
                </a:solidFill>
              </a:endParaRPr>
            </a:p>
            <a:p>
              <a:pPr algn="ctr">
                <a:defRPr/>
              </a:pPr>
              <a:r>
                <a:rPr lang="fr-FR" sz="1000" dirty="0">
                  <a:solidFill>
                    <a:srgbClr val="000000"/>
                  </a:solidFill>
                </a:rPr>
                <a:t>C. </a:t>
              </a:r>
              <a:r>
                <a:rPr lang="fr-FR" sz="1000" dirty="0" err="1">
                  <a:solidFill>
                    <a:srgbClr val="000000"/>
                  </a:solidFill>
                </a:rPr>
                <a:t>Lagaillarde</a:t>
              </a:r>
              <a:endParaRPr lang="fr-FR" sz="1000" dirty="0">
                <a:solidFill>
                  <a:srgbClr val="000000"/>
                </a:solidFill>
              </a:endParaRPr>
            </a:p>
            <a:p>
              <a:pPr algn="ctr">
                <a:defRPr/>
              </a:pPr>
              <a:r>
                <a:rPr lang="fr-FR" sz="1000" dirty="0">
                  <a:solidFill>
                    <a:srgbClr val="000000"/>
                  </a:solidFill>
                </a:rPr>
                <a:t>M.-L. Levet</a:t>
              </a:r>
            </a:p>
          </p:txBody>
        </p:sp>
      </p:grpSp>
      <p:grpSp>
        <p:nvGrpSpPr>
          <p:cNvPr id="148" name="Groupe 147">
            <a:extLst>
              <a:ext uri="{FF2B5EF4-FFF2-40B4-BE49-F238E27FC236}">
                <a16:creationId xmlns:a16="http://schemas.microsoft.com/office/drawing/2014/main" id="{B98982FB-9734-4EB2-B479-BB6FCC2F9364}"/>
              </a:ext>
            </a:extLst>
          </p:cNvPr>
          <p:cNvGrpSpPr/>
          <p:nvPr/>
        </p:nvGrpSpPr>
        <p:grpSpPr>
          <a:xfrm>
            <a:off x="8417795" y="3731903"/>
            <a:ext cx="835324" cy="1152198"/>
            <a:chOff x="8421241" y="3731903"/>
            <a:chExt cx="835324" cy="1152198"/>
          </a:xfrm>
        </p:grpSpPr>
        <p:cxnSp>
          <p:nvCxnSpPr>
            <p:cNvPr id="58" name="Connecteur droit 57"/>
            <p:cNvCxnSpPr>
              <a:cxnSpLocks/>
              <a:stCxn id="42" idx="0"/>
            </p:cNvCxnSpPr>
            <p:nvPr/>
          </p:nvCxnSpPr>
          <p:spPr bwMode="auto">
            <a:xfrm flipV="1">
              <a:off x="8838903" y="3731903"/>
              <a:ext cx="0" cy="278851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42" name="Rectangle : coins arrondis 5"/>
            <p:cNvSpPr/>
            <p:nvPr/>
          </p:nvSpPr>
          <p:spPr bwMode="auto">
            <a:xfrm>
              <a:off x="8421241" y="4010754"/>
              <a:ext cx="835324" cy="873347"/>
            </a:xfrm>
            <a:prstGeom prst="roundRect">
              <a:avLst>
                <a:gd name="adj" fmla="val 16667"/>
              </a:avLst>
            </a:prstGeom>
            <a:ln>
              <a:solidFill>
                <a:srgbClr val="FFC000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5214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</a:rPr>
                <a:t>Action culturelle</a:t>
              </a:r>
            </a:p>
            <a:p>
              <a:pPr marL="0" marR="0" lvl="0" indent="0" algn="ctr" defTabSz="5214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fr-FR" sz="1000" b="1" dirty="0">
                  <a:solidFill>
                    <a:srgbClr val="000000"/>
                  </a:solidFill>
                  <a:latin typeface="Arial"/>
                  <a:cs typeface="Arial"/>
                </a:rPr>
                <a:t>et JPO</a:t>
              </a:r>
              <a:endParaRPr kumimoji="0" lang="fr-FR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endParaRPr>
            </a:p>
            <a:p>
              <a:pPr marL="0" marR="0" lvl="0" indent="0" algn="ctr" defTabSz="5214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fr-FR" sz="1000" b="1" dirty="0">
                  <a:solidFill>
                    <a:srgbClr val="000000"/>
                  </a:solidFill>
                  <a:latin typeface="Arial"/>
                  <a:cs typeface="Arial"/>
                </a:rPr>
                <a:t>----</a:t>
              </a:r>
              <a:endParaRPr kumimoji="0" lang="fr-FR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endParaRPr>
            </a:p>
            <a:p>
              <a:pPr marL="0" marR="0" lvl="0" indent="0" algn="ctr" defTabSz="5214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fr-FR" sz="1000" i="1" dirty="0">
                  <a:solidFill>
                    <a:schemeClr val="accent2"/>
                  </a:solidFill>
                  <a:latin typeface="Arial"/>
                  <a:cs typeface="Arial"/>
                </a:rPr>
                <a:t>P. Viguier</a:t>
              </a:r>
              <a:endParaRPr kumimoji="0" lang="fr-FR" sz="1000" i="1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Arial"/>
                <a:cs typeface="Arial"/>
              </a:endParaRPr>
            </a:p>
          </p:txBody>
        </p:sp>
      </p:grpSp>
      <p:sp>
        <p:nvSpPr>
          <p:cNvPr id="57" name="Rectangle : coins arrondis 8"/>
          <p:cNvSpPr/>
          <p:nvPr/>
        </p:nvSpPr>
        <p:spPr bwMode="auto">
          <a:xfrm>
            <a:off x="1103660" y="2942550"/>
            <a:ext cx="2775678" cy="616331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fr-FR" sz="1000" b="1" cap="all" dirty="0">
                <a:solidFill>
                  <a:srgbClr val="000000"/>
                </a:solidFill>
              </a:rPr>
              <a:t>Accueil</a:t>
            </a:r>
          </a:p>
          <a:p>
            <a:pPr algn="ctr">
              <a:defRPr/>
            </a:pPr>
            <a:r>
              <a:rPr lang="fr-FR" sz="1000" b="1" dirty="0">
                <a:solidFill>
                  <a:srgbClr val="FFC000"/>
                </a:solidFill>
              </a:rPr>
              <a:t>--------</a:t>
            </a:r>
            <a:endParaRPr lang="fr-FR" sz="1000" b="1" cap="all" dirty="0">
              <a:solidFill>
                <a:srgbClr val="000000"/>
              </a:solidFill>
            </a:endParaRPr>
          </a:p>
          <a:p>
            <a:pPr algn="ctr">
              <a:defRPr/>
            </a:pPr>
            <a:r>
              <a:rPr lang="fr-FR" sz="1000" b="1" dirty="0">
                <a:solidFill>
                  <a:srgbClr val="000000"/>
                </a:solidFill>
              </a:rPr>
              <a:t>Responsable : </a:t>
            </a:r>
            <a:r>
              <a:rPr lang="fr-FR" sz="1000" b="1" dirty="0">
                <a:solidFill>
                  <a:schemeClr val="tx1"/>
                </a:solidFill>
              </a:rPr>
              <a:t>Sandra Baron</a:t>
            </a:r>
          </a:p>
        </p:txBody>
      </p:sp>
      <p:sp>
        <p:nvSpPr>
          <p:cNvPr id="52" name="Rectangle : coins arrondis 5"/>
          <p:cNvSpPr/>
          <p:nvPr/>
        </p:nvSpPr>
        <p:spPr bwMode="auto">
          <a:xfrm>
            <a:off x="7504559" y="6949777"/>
            <a:ext cx="3050707" cy="431798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  <a:prstDash val="sys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52143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1" i="1" u="none" strike="noStrike" kern="0" cap="none" spc="0" normalizeH="0" baseline="0" noProof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Arial"/>
                <a:cs typeface="Arial"/>
              </a:rPr>
              <a:t>Tous les</a:t>
            </a:r>
            <a:r>
              <a:rPr kumimoji="0" lang="fr-FR" sz="1000" b="1" i="1" u="none" strike="noStrike" kern="0" cap="none" spc="0" normalizeH="0" noProof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lang="fr-FR" sz="1000" b="1" i="1" u="none" strike="noStrike" kern="0" cap="none" spc="0" normalizeH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Arial"/>
                <a:cs typeface="Arial"/>
              </a:rPr>
              <a:t>agents </a:t>
            </a:r>
            <a:r>
              <a:rPr kumimoji="0" lang="fr-FR" sz="1000" b="1" i="1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Arial"/>
                <a:cs typeface="Arial"/>
              </a:rPr>
              <a:t>participent aux permanences de service public </a:t>
            </a:r>
          </a:p>
        </p:txBody>
      </p:sp>
      <p:sp>
        <p:nvSpPr>
          <p:cNvPr id="99" name="Rectangle : coins arrondis 5">
            <a:extLst>
              <a:ext uri="{FF2B5EF4-FFF2-40B4-BE49-F238E27FC236}">
                <a16:creationId xmlns:a16="http://schemas.microsoft.com/office/drawing/2014/main" id="{6A57ED0B-2BCD-43F5-9629-157A16B6165D}"/>
              </a:ext>
            </a:extLst>
          </p:cNvPr>
          <p:cNvSpPr/>
          <p:nvPr/>
        </p:nvSpPr>
        <p:spPr bwMode="auto">
          <a:xfrm>
            <a:off x="7455847" y="4011916"/>
            <a:ext cx="861267" cy="1834105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fr-FR" sz="1000" b="1" dirty="0">
                <a:solidFill>
                  <a:srgbClr val="000000"/>
                </a:solidFill>
                <a:latin typeface="Arial"/>
                <a:cs typeface="Arial"/>
              </a:rPr>
              <a:t>Cellule Aménagement des espaces publics et nouveaux services</a:t>
            </a:r>
          </a:p>
          <a:p>
            <a:pPr lvl="0" algn="ctr">
              <a:defRPr/>
            </a:pPr>
            <a:r>
              <a:rPr lang="fr-FR" sz="1000" b="1" dirty="0">
                <a:solidFill>
                  <a:srgbClr val="000000"/>
                </a:solidFill>
                <a:latin typeface="Arial"/>
                <a:cs typeface="Arial"/>
              </a:rPr>
              <a:t>----</a:t>
            </a:r>
            <a:endParaRPr kumimoji="0" lang="fr-FR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</a:endParaRPr>
          </a:p>
          <a:p>
            <a:pPr marL="0" marR="0" lvl="0" indent="0" algn="ctr" defTabSz="52143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i="1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Arial"/>
                <a:cs typeface="Arial"/>
              </a:rPr>
              <a:t>NN</a:t>
            </a:r>
          </a:p>
        </p:txBody>
      </p:sp>
    </p:spTree>
    <p:extLst>
      <p:ext uri="{BB962C8B-B14F-4D97-AF65-F5344CB8AC3E}">
        <p14:creationId xmlns:p14="http://schemas.microsoft.com/office/powerpoint/2010/main" val="12464539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cxnSp>
        <p:nvCxnSpPr>
          <p:cNvPr id="53" name="Connecteur droit avec flèche 52">
            <a:extLst>
              <a:ext uri="{FF2B5EF4-FFF2-40B4-BE49-F238E27FC236}">
                <a16:creationId xmlns:a16="http://schemas.microsoft.com/office/drawing/2014/main" id="{44CA560F-DCDB-43CF-9E99-D7C2B8A76212}"/>
              </a:ext>
            </a:extLst>
          </p:cNvPr>
          <p:cNvCxnSpPr>
            <a:cxnSpLocks/>
            <a:stCxn id="74" idx="2"/>
            <a:endCxn id="35" idx="0"/>
          </p:cNvCxnSpPr>
          <p:nvPr/>
        </p:nvCxnSpPr>
        <p:spPr bwMode="auto">
          <a:xfrm flipH="1">
            <a:off x="5191726" y="4054799"/>
            <a:ext cx="1378536" cy="2431343"/>
          </a:xfrm>
          <a:prstGeom prst="straightConnector1">
            <a:avLst/>
          </a:prstGeom>
          <a:ln>
            <a:tailEnd type="non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822BBBA-FA43-324F-8B5F-5C8CED4F81BC}" type="slidenum">
              <a:rPr lang="fr-FR"/>
              <a:t>9</a:t>
            </a:fld>
            <a:endParaRPr lang="fr-FR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 bwMode="auto">
          <a:xfrm>
            <a:off x="543718" y="560027"/>
            <a:ext cx="10144920" cy="557102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fr-FR" sz="2400" dirty="0">
                <a:solidFill>
                  <a:srgbClr val="333233"/>
                </a:solidFill>
              </a:rPr>
              <a:t>Organigramme Département Appui à la recherche</a:t>
            </a:r>
            <a:endParaRPr dirty="0">
              <a:solidFill>
                <a:srgbClr val="333233"/>
              </a:solidFill>
            </a:endParaRPr>
          </a:p>
        </p:txBody>
      </p:sp>
      <p:sp>
        <p:nvSpPr>
          <p:cNvPr id="35" name="Rectangle : coins arrondis 5">
            <a:extLst>
              <a:ext uri="{FF2B5EF4-FFF2-40B4-BE49-F238E27FC236}">
                <a16:creationId xmlns:a16="http://schemas.microsoft.com/office/drawing/2014/main" id="{1FE1EB53-9C23-436C-A5A2-32B8A835734D}"/>
              </a:ext>
            </a:extLst>
          </p:cNvPr>
          <p:cNvSpPr/>
          <p:nvPr/>
        </p:nvSpPr>
        <p:spPr bwMode="auto">
          <a:xfrm>
            <a:off x="4546257" y="6486142"/>
            <a:ext cx="1290937" cy="635755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1000" b="1" dirty="0"/>
              <a:t>Référente PEB</a:t>
            </a:r>
          </a:p>
          <a:p>
            <a:pPr algn="ctr">
              <a:defRPr/>
            </a:pPr>
            <a:r>
              <a:rPr lang="fr-FR" sz="1000" b="1" dirty="0">
                <a:solidFill>
                  <a:schemeClr val="tx1"/>
                </a:solidFill>
              </a:rPr>
              <a:t>C. </a:t>
            </a:r>
            <a:r>
              <a:rPr lang="fr-FR" sz="1000" b="1" dirty="0" err="1">
                <a:solidFill>
                  <a:schemeClr val="tx1"/>
                </a:solidFill>
              </a:rPr>
              <a:t>Pinier</a:t>
            </a:r>
            <a:endParaRPr lang="fr-FR" sz="1000" b="1" dirty="0">
              <a:solidFill>
                <a:schemeClr val="tx1"/>
              </a:solidFill>
            </a:endParaRPr>
          </a:p>
        </p:txBody>
      </p:sp>
      <p:sp>
        <p:nvSpPr>
          <p:cNvPr id="36" name=" 35">
            <a:extLst>
              <a:ext uri="{FF2B5EF4-FFF2-40B4-BE49-F238E27FC236}">
                <a16:creationId xmlns:a16="http://schemas.microsoft.com/office/drawing/2014/main" id="{43AB4903-C752-44B3-AE70-A9D135A11533}"/>
              </a:ext>
            </a:extLst>
          </p:cNvPr>
          <p:cNvSpPr/>
          <p:nvPr/>
        </p:nvSpPr>
        <p:spPr bwMode="auto">
          <a:xfrm>
            <a:off x="5471986" y="3400759"/>
            <a:ext cx="202655" cy="327148"/>
          </a:xfrm>
        </p:spPr>
        <p:txBody>
          <a:bodyPr rot="0" spcFirstLastPara="0" vertOverflow="overflow" horzOverflow="clip" vert="horz" wrap="square" lIns="72694" tIns="36347" rIns="72694" bIns="36347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defRPr/>
            </a:pPr>
            <a:endParaRPr sz="1431"/>
          </a:p>
        </p:txBody>
      </p:sp>
      <p:cxnSp>
        <p:nvCxnSpPr>
          <p:cNvPr id="40" name="Connecteur droit avec flèche 39">
            <a:extLst>
              <a:ext uri="{FF2B5EF4-FFF2-40B4-BE49-F238E27FC236}">
                <a16:creationId xmlns:a16="http://schemas.microsoft.com/office/drawing/2014/main" id="{529AFAC4-62A9-4076-B658-B8C8C41EACCB}"/>
              </a:ext>
            </a:extLst>
          </p:cNvPr>
          <p:cNvCxnSpPr>
            <a:cxnSpLocks/>
            <a:stCxn id="79" idx="2"/>
            <a:endCxn id="80" idx="0"/>
          </p:cNvCxnSpPr>
          <p:nvPr/>
        </p:nvCxnSpPr>
        <p:spPr bwMode="auto">
          <a:xfrm flipH="1">
            <a:off x="942271" y="4054799"/>
            <a:ext cx="414607" cy="979878"/>
          </a:xfrm>
          <a:prstGeom prst="straightConnector1">
            <a:avLst/>
          </a:prstGeom>
          <a:ln>
            <a:tailEnd type="non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1" name="Connecteur droit avec flèche 40">
            <a:extLst>
              <a:ext uri="{FF2B5EF4-FFF2-40B4-BE49-F238E27FC236}">
                <a16:creationId xmlns:a16="http://schemas.microsoft.com/office/drawing/2014/main" id="{7071B3A5-C1BF-4FB8-BC18-AD5B17158509}"/>
              </a:ext>
            </a:extLst>
          </p:cNvPr>
          <p:cNvCxnSpPr>
            <a:cxnSpLocks/>
            <a:stCxn id="79" idx="2"/>
            <a:endCxn id="78" idx="0"/>
          </p:cNvCxnSpPr>
          <p:nvPr/>
        </p:nvCxnSpPr>
        <p:spPr bwMode="auto">
          <a:xfrm>
            <a:off x="1356878" y="4054799"/>
            <a:ext cx="1461118" cy="979878"/>
          </a:xfrm>
          <a:prstGeom prst="straightConnector1">
            <a:avLst/>
          </a:prstGeom>
          <a:ln>
            <a:tailEnd type="non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2" name="Connecteur droit avec flèche 51">
            <a:extLst>
              <a:ext uri="{FF2B5EF4-FFF2-40B4-BE49-F238E27FC236}">
                <a16:creationId xmlns:a16="http://schemas.microsoft.com/office/drawing/2014/main" id="{7718A616-4256-4818-89A1-E05A3BA0A048}"/>
              </a:ext>
            </a:extLst>
          </p:cNvPr>
          <p:cNvCxnSpPr>
            <a:cxnSpLocks/>
            <a:stCxn id="80" idx="2"/>
            <a:endCxn id="82" idx="0"/>
          </p:cNvCxnSpPr>
          <p:nvPr/>
        </p:nvCxnSpPr>
        <p:spPr bwMode="auto">
          <a:xfrm>
            <a:off x="942271" y="5844677"/>
            <a:ext cx="1834549" cy="641465"/>
          </a:xfrm>
          <a:prstGeom prst="straightConnector1">
            <a:avLst/>
          </a:prstGeom>
          <a:ln>
            <a:tailEnd type="non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54" name="Rectangle : coins arrondis 5">
            <a:extLst>
              <a:ext uri="{FF2B5EF4-FFF2-40B4-BE49-F238E27FC236}">
                <a16:creationId xmlns:a16="http://schemas.microsoft.com/office/drawing/2014/main" id="{8574A94C-B8DE-45CB-AFA0-D02ED05CA38C}"/>
              </a:ext>
            </a:extLst>
          </p:cNvPr>
          <p:cNvSpPr/>
          <p:nvPr/>
        </p:nvSpPr>
        <p:spPr bwMode="auto">
          <a:xfrm>
            <a:off x="5985039" y="6486142"/>
            <a:ext cx="1320090" cy="635755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1000" b="1" dirty="0" err="1"/>
              <a:t>Réferentes</a:t>
            </a:r>
            <a:r>
              <a:rPr lang="fr-FR" sz="1000" b="1" dirty="0"/>
              <a:t> PEB :</a:t>
            </a:r>
          </a:p>
          <a:p>
            <a:pPr algn="ctr">
              <a:defRPr/>
            </a:pPr>
            <a:r>
              <a:rPr lang="fr-FR" sz="1000" b="1" dirty="0">
                <a:solidFill>
                  <a:schemeClr val="tx1"/>
                </a:solidFill>
              </a:rPr>
              <a:t>V. </a:t>
            </a:r>
            <a:r>
              <a:rPr lang="fr-FR" sz="1000" b="1" dirty="0" err="1">
                <a:solidFill>
                  <a:schemeClr val="tx1"/>
                </a:solidFill>
              </a:rPr>
              <a:t>Carbillet</a:t>
            </a:r>
            <a:endParaRPr lang="fr-FR" sz="1000" b="1" dirty="0">
              <a:solidFill>
                <a:schemeClr val="tx1"/>
              </a:solidFill>
            </a:endParaRPr>
          </a:p>
        </p:txBody>
      </p:sp>
      <p:cxnSp>
        <p:nvCxnSpPr>
          <p:cNvPr id="55" name="Connecteur droit avec flèche 54">
            <a:extLst>
              <a:ext uri="{FF2B5EF4-FFF2-40B4-BE49-F238E27FC236}">
                <a16:creationId xmlns:a16="http://schemas.microsoft.com/office/drawing/2014/main" id="{B595E221-62B4-43E3-8E7F-3EFDE814FF77}"/>
              </a:ext>
            </a:extLst>
          </p:cNvPr>
          <p:cNvCxnSpPr>
            <a:cxnSpLocks/>
            <a:stCxn id="80" idx="2"/>
            <a:endCxn id="81" idx="0"/>
          </p:cNvCxnSpPr>
          <p:nvPr/>
        </p:nvCxnSpPr>
        <p:spPr bwMode="auto">
          <a:xfrm flipH="1">
            <a:off x="861647" y="5844677"/>
            <a:ext cx="80624" cy="641465"/>
          </a:xfrm>
          <a:prstGeom prst="straightConnector1">
            <a:avLst/>
          </a:prstGeom>
          <a:ln>
            <a:tailEnd type="non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8" name="Connecteur droit avec flèche 57">
            <a:extLst>
              <a:ext uri="{FF2B5EF4-FFF2-40B4-BE49-F238E27FC236}">
                <a16:creationId xmlns:a16="http://schemas.microsoft.com/office/drawing/2014/main" id="{CD78CFE2-CB61-4D48-BFEA-D118D9708A7E}"/>
              </a:ext>
            </a:extLst>
          </p:cNvPr>
          <p:cNvCxnSpPr>
            <a:cxnSpLocks/>
          </p:cNvCxnSpPr>
          <p:nvPr/>
        </p:nvCxnSpPr>
        <p:spPr bwMode="auto">
          <a:xfrm>
            <a:off x="8263831" y="3184501"/>
            <a:ext cx="0" cy="0"/>
          </a:xfrm>
          <a:prstGeom prst="straightConnector1">
            <a:avLst/>
          </a:prstGeom>
          <a:ln>
            <a:tailEnd type="non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3" name="Connecteur droit 62">
            <a:extLst>
              <a:ext uri="{FF2B5EF4-FFF2-40B4-BE49-F238E27FC236}">
                <a16:creationId xmlns:a16="http://schemas.microsoft.com/office/drawing/2014/main" id="{7468C60E-065C-43E0-AE1A-42203798C4F4}"/>
              </a:ext>
            </a:extLst>
          </p:cNvPr>
          <p:cNvCxnSpPr>
            <a:cxnSpLocks/>
          </p:cNvCxnSpPr>
          <p:nvPr/>
        </p:nvCxnSpPr>
        <p:spPr bwMode="auto">
          <a:xfrm>
            <a:off x="1356878" y="2690509"/>
            <a:ext cx="7268188" cy="3959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8" name="Connecteur droit avec flèche 67">
            <a:extLst>
              <a:ext uri="{FF2B5EF4-FFF2-40B4-BE49-F238E27FC236}">
                <a16:creationId xmlns:a16="http://schemas.microsoft.com/office/drawing/2014/main" id="{8C9A2736-FF57-4509-8C9F-B9BE63CD1735}"/>
              </a:ext>
            </a:extLst>
          </p:cNvPr>
          <p:cNvCxnSpPr>
            <a:cxnSpLocks/>
            <a:endCxn id="74" idx="0"/>
          </p:cNvCxnSpPr>
          <p:nvPr/>
        </p:nvCxnSpPr>
        <p:spPr bwMode="auto">
          <a:xfrm>
            <a:off x="6570261" y="2698427"/>
            <a:ext cx="1" cy="600372"/>
          </a:xfrm>
          <a:prstGeom prst="straightConnector1">
            <a:avLst/>
          </a:prstGeom>
          <a:ln>
            <a:tailEnd type="non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9" name="Connecteur droit avec flèche 68">
            <a:extLst>
              <a:ext uri="{FF2B5EF4-FFF2-40B4-BE49-F238E27FC236}">
                <a16:creationId xmlns:a16="http://schemas.microsoft.com/office/drawing/2014/main" id="{065FF6D8-8848-41A5-AE1A-33F9C01DBE8C}"/>
              </a:ext>
            </a:extLst>
          </p:cNvPr>
          <p:cNvCxnSpPr>
            <a:cxnSpLocks/>
            <a:stCxn id="79" idx="0"/>
          </p:cNvCxnSpPr>
          <p:nvPr/>
        </p:nvCxnSpPr>
        <p:spPr bwMode="auto">
          <a:xfrm flipV="1">
            <a:off x="1356878" y="2698427"/>
            <a:ext cx="0" cy="600372"/>
          </a:xfrm>
          <a:prstGeom prst="straightConnector1">
            <a:avLst/>
          </a:prstGeom>
          <a:ln>
            <a:tailEnd type="non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0" name="Connecteur droit avec flèche 69">
            <a:extLst>
              <a:ext uri="{FF2B5EF4-FFF2-40B4-BE49-F238E27FC236}">
                <a16:creationId xmlns:a16="http://schemas.microsoft.com/office/drawing/2014/main" id="{198F2978-98BA-4898-A133-EF424947D0E6}"/>
              </a:ext>
            </a:extLst>
          </p:cNvPr>
          <p:cNvCxnSpPr>
            <a:cxnSpLocks/>
            <a:stCxn id="74" idx="2"/>
            <a:endCxn id="76" idx="0"/>
          </p:cNvCxnSpPr>
          <p:nvPr/>
        </p:nvCxnSpPr>
        <p:spPr bwMode="auto">
          <a:xfrm>
            <a:off x="6570262" y="4054799"/>
            <a:ext cx="1258677" cy="979878"/>
          </a:xfrm>
          <a:prstGeom prst="straightConnector1">
            <a:avLst/>
          </a:prstGeom>
          <a:ln>
            <a:tailEnd type="non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1" name="Connecteur droit avec flèche 70">
            <a:extLst>
              <a:ext uri="{FF2B5EF4-FFF2-40B4-BE49-F238E27FC236}">
                <a16:creationId xmlns:a16="http://schemas.microsoft.com/office/drawing/2014/main" id="{EA9E9766-12A6-411C-893A-BA6DFA887235}"/>
              </a:ext>
            </a:extLst>
          </p:cNvPr>
          <p:cNvCxnSpPr>
            <a:cxnSpLocks/>
            <a:stCxn id="84" idx="2"/>
            <a:endCxn id="77" idx="0"/>
          </p:cNvCxnSpPr>
          <p:nvPr/>
        </p:nvCxnSpPr>
        <p:spPr bwMode="auto">
          <a:xfrm>
            <a:off x="4228733" y="4054799"/>
            <a:ext cx="437235" cy="979878"/>
          </a:xfrm>
          <a:prstGeom prst="straightConnector1">
            <a:avLst/>
          </a:prstGeom>
          <a:ln>
            <a:tailEnd type="non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4" name="Rectangle : coins arrondis 8">
            <a:extLst>
              <a:ext uri="{FF2B5EF4-FFF2-40B4-BE49-F238E27FC236}">
                <a16:creationId xmlns:a16="http://schemas.microsoft.com/office/drawing/2014/main" id="{48C3F2D5-D2BA-4140-9D56-0C243345B6D4}"/>
              </a:ext>
            </a:extLst>
          </p:cNvPr>
          <p:cNvSpPr/>
          <p:nvPr/>
        </p:nvSpPr>
        <p:spPr bwMode="auto">
          <a:xfrm>
            <a:off x="5599819" y="3298799"/>
            <a:ext cx="1940885" cy="756000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1000" b="1" dirty="0"/>
              <a:t>DOCUMENTATION NUMÉRIQUE RECHERCHE ET APC</a:t>
            </a:r>
          </a:p>
          <a:p>
            <a:pPr algn="ctr">
              <a:defRPr/>
            </a:pPr>
            <a:r>
              <a:rPr lang="fr-FR" sz="1000" b="1" dirty="0">
                <a:solidFill>
                  <a:schemeClr val="tx1"/>
                </a:solidFill>
              </a:rPr>
              <a:t>Responsable : P. </a:t>
            </a:r>
            <a:r>
              <a:rPr lang="fr-FR" sz="1000" b="1" dirty="0" err="1">
                <a:solidFill>
                  <a:schemeClr val="tx1"/>
                </a:solidFill>
              </a:rPr>
              <a:t>Naegelen</a:t>
            </a:r>
            <a:endParaRPr lang="fr-FR" sz="1000" b="1" dirty="0">
              <a:solidFill>
                <a:schemeClr val="tx1"/>
              </a:solidFill>
            </a:endParaRPr>
          </a:p>
        </p:txBody>
      </p:sp>
      <p:sp>
        <p:nvSpPr>
          <p:cNvPr id="75" name="Rectangle : coins arrondis 8">
            <a:extLst>
              <a:ext uri="{FF2B5EF4-FFF2-40B4-BE49-F238E27FC236}">
                <a16:creationId xmlns:a16="http://schemas.microsoft.com/office/drawing/2014/main" id="{BAE46BB8-0E64-4EA6-916A-86C754C30DB4}"/>
              </a:ext>
            </a:extLst>
          </p:cNvPr>
          <p:cNvSpPr/>
          <p:nvPr/>
        </p:nvSpPr>
        <p:spPr bwMode="auto">
          <a:xfrm>
            <a:off x="7678413" y="3298799"/>
            <a:ext cx="1893307" cy="756000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1000" b="1" dirty="0"/>
              <a:t>ACCOMPAGNEMENT À L’IST</a:t>
            </a:r>
          </a:p>
          <a:p>
            <a:pPr algn="ctr">
              <a:defRPr/>
            </a:pPr>
            <a:r>
              <a:rPr lang="fr-FR" sz="1000" b="1" dirty="0">
                <a:solidFill>
                  <a:schemeClr val="tx1"/>
                </a:solidFill>
              </a:rPr>
              <a:t>Coordinatrice : M. </a:t>
            </a:r>
            <a:r>
              <a:rPr lang="fr-FR" sz="1000" b="1" dirty="0" err="1">
                <a:solidFill>
                  <a:schemeClr val="tx1"/>
                </a:solidFill>
              </a:rPr>
              <a:t>Moisand</a:t>
            </a:r>
            <a:endParaRPr lang="fr-FR" sz="1000" b="1" dirty="0">
              <a:solidFill>
                <a:schemeClr val="tx1"/>
              </a:solidFill>
            </a:endParaRPr>
          </a:p>
        </p:txBody>
      </p:sp>
      <p:cxnSp>
        <p:nvCxnSpPr>
          <p:cNvPr id="83" name="Connecteur droit avec flèche 82">
            <a:extLst>
              <a:ext uri="{FF2B5EF4-FFF2-40B4-BE49-F238E27FC236}">
                <a16:creationId xmlns:a16="http://schemas.microsoft.com/office/drawing/2014/main" id="{1D8A518E-D7FC-4E59-8369-D7B053A326BD}"/>
              </a:ext>
            </a:extLst>
          </p:cNvPr>
          <p:cNvCxnSpPr>
            <a:cxnSpLocks/>
            <a:stCxn id="54" idx="0"/>
            <a:endCxn id="74" idx="2"/>
          </p:cNvCxnSpPr>
          <p:nvPr/>
        </p:nvCxnSpPr>
        <p:spPr bwMode="auto">
          <a:xfrm flipH="1" flipV="1">
            <a:off x="6570262" y="4054799"/>
            <a:ext cx="74822" cy="2431343"/>
          </a:xfrm>
          <a:prstGeom prst="straightConnector1">
            <a:avLst/>
          </a:prstGeom>
          <a:ln>
            <a:tailEnd type="non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6" name="Rectangle : coins arrondis 5">
            <a:extLst>
              <a:ext uri="{FF2B5EF4-FFF2-40B4-BE49-F238E27FC236}">
                <a16:creationId xmlns:a16="http://schemas.microsoft.com/office/drawing/2014/main" id="{DCF892BC-0B07-424A-BC43-43E74E97D680}"/>
              </a:ext>
            </a:extLst>
          </p:cNvPr>
          <p:cNvSpPr/>
          <p:nvPr/>
        </p:nvSpPr>
        <p:spPr bwMode="auto">
          <a:xfrm>
            <a:off x="7042413" y="5034677"/>
            <a:ext cx="1573051" cy="810000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1000" b="1" dirty="0"/>
              <a:t>Chargée de documentation numérique recherche</a:t>
            </a:r>
          </a:p>
          <a:p>
            <a:pPr algn="ctr">
              <a:defRPr/>
            </a:pPr>
            <a:r>
              <a:rPr lang="fr-FR" sz="1000" b="1" dirty="0">
                <a:solidFill>
                  <a:schemeClr val="tx1"/>
                </a:solidFill>
              </a:rPr>
              <a:t>B. Kara</a:t>
            </a:r>
          </a:p>
        </p:txBody>
      </p:sp>
      <p:sp>
        <p:nvSpPr>
          <p:cNvPr id="77" name="Rectangle : coins arrondis 5">
            <a:extLst>
              <a:ext uri="{FF2B5EF4-FFF2-40B4-BE49-F238E27FC236}">
                <a16:creationId xmlns:a16="http://schemas.microsoft.com/office/drawing/2014/main" id="{A2C25B99-6D23-4ADF-86EB-1417CC6B0457}"/>
              </a:ext>
            </a:extLst>
          </p:cNvPr>
          <p:cNvSpPr/>
          <p:nvPr/>
        </p:nvSpPr>
        <p:spPr bwMode="auto">
          <a:xfrm>
            <a:off x="3886479" y="5034677"/>
            <a:ext cx="1558977" cy="810000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1000" b="1" dirty="0"/>
              <a:t>Chargée de données de la recherche, bibliométrie et HAL</a:t>
            </a:r>
          </a:p>
          <a:p>
            <a:pPr algn="ctr">
              <a:defRPr/>
            </a:pPr>
            <a:r>
              <a:rPr lang="fr-FR" sz="1000" b="1" dirty="0">
                <a:solidFill>
                  <a:schemeClr val="tx1"/>
                </a:solidFill>
              </a:rPr>
              <a:t>C. Barthelemy</a:t>
            </a:r>
          </a:p>
        </p:txBody>
      </p:sp>
      <p:sp>
        <p:nvSpPr>
          <p:cNvPr id="78" name="Rectangle : coins arrondis 5">
            <a:extLst>
              <a:ext uri="{FF2B5EF4-FFF2-40B4-BE49-F238E27FC236}">
                <a16:creationId xmlns:a16="http://schemas.microsoft.com/office/drawing/2014/main" id="{CB2536A8-C0A4-4CC6-B003-89AA2D9B8AC5}"/>
              </a:ext>
            </a:extLst>
          </p:cNvPr>
          <p:cNvSpPr/>
          <p:nvPr/>
        </p:nvSpPr>
        <p:spPr bwMode="auto">
          <a:xfrm>
            <a:off x="1912715" y="5034677"/>
            <a:ext cx="1810562" cy="810000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1000" b="1" dirty="0"/>
              <a:t>Chargée de bibliométrie et données de la recherche</a:t>
            </a:r>
          </a:p>
          <a:p>
            <a:pPr algn="ctr">
              <a:defRPr/>
            </a:pPr>
            <a:r>
              <a:rPr lang="fr-FR" sz="1000" b="1" dirty="0">
                <a:solidFill>
                  <a:schemeClr val="tx1"/>
                </a:solidFill>
              </a:rPr>
              <a:t>F. </a:t>
            </a:r>
            <a:r>
              <a:rPr lang="fr-FR" sz="1000" b="1" dirty="0" err="1">
                <a:solidFill>
                  <a:schemeClr val="tx1"/>
                </a:solidFill>
              </a:rPr>
              <a:t>Poupinot</a:t>
            </a:r>
            <a:endParaRPr lang="fr-FR" sz="1000" b="1" dirty="0">
              <a:solidFill>
                <a:schemeClr val="tx1"/>
              </a:solidFill>
            </a:endParaRPr>
          </a:p>
        </p:txBody>
      </p:sp>
      <p:sp>
        <p:nvSpPr>
          <p:cNvPr id="79" name="Rectangle : coins arrondis 8">
            <a:extLst>
              <a:ext uri="{FF2B5EF4-FFF2-40B4-BE49-F238E27FC236}">
                <a16:creationId xmlns:a16="http://schemas.microsoft.com/office/drawing/2014/main" id="{BAA30DF3-159A-4F2D-846A-2AEB09645F40}"/>
              </a:ext>
            </a:extLst>
          </p:cNvPr>
          <p:cNvSpPr/>
          <p:nvPr/>
        </p:nvSpPr>
        <p:spPr bwMode="auto">
          <a:xfrm>
            <a:off x="106489" y="3298799"/>
            <a:ext cx="2500778" cy="756000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1000" b="1" dirty="0"/>
              <a:t>VALORISATION ET ANALYSE DES PUBLICATIONS</a:t>
            </a:r>
          </a:p>
          <a:p>
            <a:pPr algn="ctr">
              <a:defRPr/>
            </a:pPr>
            <a:r>
              <a:rPr lang="fr-FR" sz="1000" b="1" dirty="0">
                <a:solidFill>
                  <a:schemeClr val="tx1"/>
                </a:solidFill>
              </a:rPr>
              <a:t>Responsable : S. </a:t>
            </a:r>
            <a:r>
              <a:rPr lang="fr-FR" sz="1000" b="1" dirty="0" err="1">
                <a:solidFill>
                  <a:schemeClr val="tx1"/>
                </a:solidFill>
              </a:rPr>
              <a:t>Fourquin</a:t>
            </a:r>
            <a:endParaRPr lang="fr-FR" sz="1000" b="1" dirty="0">
              <a:solidFill>
                <a:schemeClr val="tx1"/>
              </a:solidFill>
            </a:endParaRPr>
          </a:p>
        </p:txBody>
      </p:sp>
      <p:sp>
        <p:nvSpPr>
          <p:cNvPr id="80" name="Rectangle : coins arrondis 5">
            <a:extLst>
              <a:ext uri="{FF2B5EF4-FFF2-40B4-BE49-F238E27FC236}">
                <a16:creationId xmlns:a16="http://schemas.microsoft.com/office/drawing/2014/main" id="{B673150A-25EE-4A77-A7C4-4E8E1F74B0BE}"/>
              </a:ext>
            </a:extLst>
          </p:cNvPr>
          <p:cNvSpPr/>
          <p:nvPr/>
        </p:nvSpPr>
        <p:spPr bwMode="auto">
          <a:xfrm>
            <a:off x="106489" y="5034677"/>
            <a:ext cx="1671563" cy="810000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1000" b="1" dirty="0"/>
              <a:t>Chargée des Archives ouvertes et bibliométrie</a:t>
            </a:r>
          </a:p>
          <a:p>
            <a:pPr algn="ctr">
              <a:defRPr/>
            </a:pPr>
            <a:r>
              <a:rPr lang="fr-FR" sz="1000" b="1" dirty="0">
                <a:solidFill>
                  <a:schemeClr val="tx1"/>
                </a:solidFill>
              </a:rPr>
              <a:t>A. Benson-</a:t>
            </a:r>
            <a:r>
              <a:rPr lang="fr-FR" sz="1000" b="1" dirty="0" err="1">
                <a:solidFill>
                  <a:schemeClr val="tx1"/>
                </a:solidFill>
              </a:rPr>
              <a:t>Rumiz</a:t>
            </a:r>
            <a:endParaRPr lang="fr-FR" sz="1000" b="1" dirty="0">
              <a:solidFill>
                <a:schemeClr val="tx1"/>
              </a:solidFill>
            </a:endParaRPr>
          </a:p>
        </p:txBody>
      </p:sp>
      <p:sp>
        <p:nvSpPr>
          <p:cNvPr id="81" name="Rectangle : coins arrondis 5">
            <a:extLst>
              <a:ext uri="{FF2B5EF4-FFF2-40B4-BE49-F238E27FC236}">
                <a16:creationId xmlns:a16="http://schemas.microsoft.com/office/drawing/2014/main" id="{9AEFDBE8-640E-4868-BF36-DE3FBDBC197B}"/>
              </a:ext>
            </a:extLst>
          </p:cNvPr>
          <p:cNvSpPr/>
          <p:nvPr/>
        </p:nvSpPr>
        <p:spPr bwMode="auto">
          <a:xfrm>
            <a:off x="64271" y="6486142"/>
            <a:ext cx="1594752" cy="635755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1000" b="1" dirty="0"/>
              <a:t>Gestionnaire de </a:t>
            </a:r>
            <a:r>
              <a:rPr lang="fr-FR" sz="1000" b="1" dirty="0">
                <a:solidFill>
                  <a:schemeClr val="tx1"/>
                </a:solidFill>
              </a:rPr>
              <a:t>métadonnées </a:t>
            </a:r>
          </a:p>
          <a:p>
            <a:pPr algn="ctr">
              <a:defRPr/>
            </a:pPr>
            <a:r>
              <a:rPr lang="fr-FR" sz="1000" b="1" dirty="0">
                <a:solidFill>
                  <a:schemeClr val="tx1"/>
                </a:solidFill>
              </a:rPr>
              <a:t>N. Pages</a:t>
            </a:r>
          </a:p>
        </p:txBody>
      </p:sp>
      <p:sp>
        <p:nvSpPr>
          <p:cNvPr id="82" name="Rectangle : coins arrondis 5">
            <a:extLst>
              <a:ext uri="{FF2B5EF4-FFF2-40B4-BE49-F238E27FC236}">
                <a16:creationId xmlns:a16="http://schemas.microsoft.com/office/drawing/2014/main" id="{A0E327A8-D261-4432-A855-277CDD500527}"/>
              </a:ext>
            </a:extLst>
          </p:cNvPr>
          <p:cNvSpPr/>
          <p:nvPr/>
        </p:nvSpPr>
        <p:spPr bwMode="auto">
          <a:xfrm>
            <a:off x="1979446" y="6486142"/>
            <a:ext cx="1594747" cy="635755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1000" b="1" dirty="0"/>
              <a:t>Gestionnaire  de métadonnées</a:t>
            </a:r>
          </a:p>
          <a:p>
            <a:pPr algn="ctr">
              <a:defRPr/>
            </a:pPr>
            <a:r>
              <a:rPr lang="fr-FR" sz="1000" b="1" dirty="0">
                <a:solidFill>
                  <a:schemeClr val="tx1"/>
                </a:solidFill>
              </a:rPr>
              <a:t>K. </a:t>
            </a:r>
            <a:r>
              <a:rPr lang="fr-FR" sz="1000" b="1" dirty="0" err="1">
                <a:solidFill>
                  <a:schemeClr val="tx1"/>
                </a:solidFill>
              </a:rPr>
              <a:t>Pistre</a:t>
            </a:r>
            <a:endParaRPr lang="fr-FR" sz="1000" b="1" dirty="0">
              <a:solidFill>
                <a:schemeClr val="tx1"/>
              </a:solidFill>
            </a:endParaRPr>
          </a:p>
        </p:txBody>
      </p:sp>
      <p:sp>
        <p:nvSpPr>
          <p:cNvPr id="84" name="Rectangle : coins arrondis 8">
            <a:extLst>
              <a:ext uri="{FF2B5EF4-FFF2-40B4-BE49-F238E27FC236}">
                <a16:creationId xmlns:a16="http://schemas.microsoft.com/office/drawing/2014/main" id="{81DA3E2B-33DA-41FF-8940-9CFA0963ED3B}"/>
              </a:ext>
            </a:extLst>
          </p:cNvPr>
          <p:cNvSpPr/>
          <p:nvPr/>
        </p:nvSpPr>
        <p:spPr bwMode="auto">
          <a:xfrm>
            <a:off x="3117784" y="3298799"/>
            <a:ext cx="2221897" cy="756000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1000" b="1" dirty="0"/>
              <a:t>DONNÉES DE LA RECHERCHE</a:t>
            </a:r>
            <a:endParaRPr lang="fr-FR" sz="1000" b="1" dirty="0">
              <a:solidFill>
                <a:srgbClr val="FF0000"/>
              </a:solidFill>
            </a:endParaRPr>
          </a:p>
          <a:p>
            <a:pPr algn="ctr">
              <a:defRPr/>
            </a:pPr>
            <a:r>
              <a:rPr lang="fr-FR" sz="1000" b="1" dirty="0">
                <a:solidFill>
                  <a:schemeClr val="tx1"/>
                </a:solidFill>
              </a:rPr>
              <a:t>Administratrice : </a:t>
            </a:r>
            <a:r>
              <a:rPr lang="fr-FR" sz="1000" i="1" dirty="0">
                <a:solidFill>
                  <a:schemeClr val="tx1"/>
                </a:solidFill>
              </a:rPr>
              <a:t>S. Demay</a:t>
            </a:r>
          </a:p>
        </p:txBody>
      </p:sp>
      <p:cxnSp>
        <p:nvCxnSpPr>
          <p:cNvPr id="85" name="Connecteur droit avec flèche 84">
            <a:extLst>
              <a:ext uri="{FF2B5EF4-FFF2-40B4-BE49-F238E27FC236}">
                <a16:creationId xmlns:a16="http://schemas.microsoft.com/office/drawing/2014/main" id="{2AB52F84-21CD-4E07-AB7A-FA9A734751B2}"/>
              </a:ext>
            </a:extLst>
          </p:cNvPr>
          <p:cNvCxnSpPr>
            <a:cxnSpLocks/>
            <a:endCxn id="84" idx="0"/>
          </p:cNvCxnSpPr>
          <p:nvPr/>
        </p:nvCxnSpPr>
        <p:spPr bwMode="auto">
          <a:xfrm>
            <a:off x="4228732" y="2739514"/>
            <a:ext cx="1" cy="559285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6" name="Connecteur droit avec flèche 85">
            <a:extLst>
              <a:ext uri="{FF2B5EF4-FFF2-40B4-BE49-F238E27FC236}">
                <a16:creationId xmlns:a16="http://schemas.microsoft.com/office/drawing/2014/main" id="{393CD2F2-2112-4E9D-8A8D-9E5651FEA8E8}"/>
              </a:ext>
            </a:extLst>
          </p:cNvPr>
          <p:cNvCxnSpPr>
            <a:cxnSpLocks/>
            <a:endCxn id="75" idx="0"/>
          </p:cNvCxnSpPr>
          <p:nvPr/>
        </p:nvCxnSpPr>
        <p:spPr bwMode="auto">
          <a:xfrm>
            <a:off x="8625067" y="2698427"/>
            <a:ext cx="0" cy="600372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7" name="Connecteur droit avec flèche 86">
            <a:extLst>
              <a:ext uri="{FF2B5EF4-FFF2-40B4-BE49-F238E27FC236}">
                <a16:creationId xmlns:a16="http://schemas.microsoft.com/office/drawing/2014/main" id="{15046592-F6C2-4BAF-A068-D28F5E6289B0}"/>
              </a:ext>
            </a:extLst>
          </p:cNvPr>
          <p:cNvCxnSpPr>
            <a:cxnSpLocks/>
            <a:endCxn id="88" idx="0"/>
          </p:cNvCxnSpPr>
          <p:nvPr/>
        </p:nvCxnSpPr>
        <p:spPr bwMode="auto">
          <a:xfrm>
            <a:off x="9687004" y="2263762"/>
            <a:ext cx="0" cy="2010440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8" name="Rectangle : coins arrondis 8">
            <a:extLst>
              <a:ext uri="{FF2B5EF4-FFF2-40B4-BE49-F238E27FC236}">
                <a16:creationId xmlns:a16="http://schemas.microsoft.com/office/drawing/2014/main" id="{496EEC6C-0E47-494E-A04C-BD09E1914DB1}"/>
              </a:ext>
            </a:extLst>
          </p:cNvPr>
          <p:cNvSpPr/>
          <p:nvPr/>
        </p:nvSpPr>
        <p:spPr bwMode="auto">
          <a:xfrm>
            <a:off x="8800410" y="4274202"/>
            <a:ext cx="1773187" cy="3088328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Référents IST</a:t>
            </a:r>
          </a:p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----------</a:t>
            </a:r>
          </a:p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SCD :</a:t>
            </a:r>
          </a:p>
          <a:p>
            <a:pPr algn="ctr">
              <a:defRPr/>
            </a:pPr>
            <a:r>
              <a:rPr lang="fr-FR" sz="1000" i="1" dirty="0">
                <a:solidFill>
                  <a:schemeClr val="tx2"/>
                </a:solidFill>
              </a:rPr>
              <a:t>J-M. Barbiche, S. </a:t>
            </a:r>
            <a:r>
              <a:rPr lang="fr-FR" sz="1000" i="1" dirty="0" err="1">
                <a:solidFill>
                  <a:schemeClr val="tx2"/>
                </a:solidFill>
              </a:rPr>
              <a:t>Fourquin</a:t>
            </a:r>
            <a:r>
              <a:rPr lang="fr-FR" sz="1000" i="1" dirty="0">
                <a:solidFill>
                  <a:schemeClr val="tx2"/>
                </a:solidFill>
              </a:rPr>
              <a:t>, A. Benson-</a:t>
            </a:r>
            <a:r>
              <a:rPr lang="fr-FR" sz="1000" i="1" dirty="0" err="1">
                <a:solidFill>
                  <a:schemeClr val="tx2"/>
                </a:solidFill>
              </a:rPr>
              <a:t>Rumiz</a:t>
            </a:r>
            <a:r>
              <a:rPr lang="fr-FR" sz="1000" i="1" dirty="0">
                <a:solidFill>
                  <a:schemeClr val="tx2"/>
                </a:solidFill>
              </a:rPr>
              <a:t>, F. </a:t>
            </a:r>
            <a:r>
              <a:rPr lang="fr-FR" sz="1000" i="1" dirty="0" err="1">
                <a:solidFill>
                  <a:schemeClr val="tx2"/>
                </a:solidFill>
              </a:rPr>
              <a:t>Poupinot</a:t>
            </a:r>
            <a:r>
              <a:rPr lang="fr-FR" sz="1000" i="1" dirty="0">
                <a:solidFill>
                  <a:schemeClr val="tx2"/>
                </a:solidFill>
              </a:rPr>
              <a:t>, P. </a:t>
            </a:r>
            <a:r>
              <a:rPr lang="fr-FR" sz="1000" i="1" dirty="0" err="1">
                <a:solidFill>
                  <a:schemeClr val="tx2"/>
                </a:solidFill>
              </a:rPr>
              <a:t>Naegelen</a:t>
            </a:r>
            <a:endParaRPr lang="fr-FR" sz="1000" i="1" dirty="0">
              <a:solidFill>
                <a:schemeClr val="tx2"/>
              </a:solidFill>
            </a:endParaRPr>
          </a:p>
          <a:p>
            <a:pPr algn="ctr">
              <a:defRPr/>
            </a:pPr>
            <a:endParaRPr lang="fr-FR" sz="1000" dirty="0">
              <a:solidFill>
                <a:schemeClr val="tx2"/>
              </a:solidFill>
            </a:endParaRPr>
          </a:p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Bibliothèques associées :</a:t>
            </a:r>
          </a:p>
          <a:p>
            <a:pPr algn="ctr">
              <a:defRPr/>
            </a:pPr>
            <a:r>
              <a:rPr lang="fr-FR" sz="1000" i="1" dirty="0">
                <a:solidFill>
                  <a:schemeClr val="tx2"/>
                </a:solidFill>
              </a:rPr>
              <a:t>D. Barrère (IMT)</a:t>
            </a:r>
          </a:p>
          <a:p>
            <a:pPr algn="ctr">
              <a:defRPr/>
            </a:pPr>
            <a:r>
              <a:rPr lang="fr-FR" sz="1000" i="1" dirty="0">
                <a:solidFill>
                  <a:schemeClr val="tx2"/>
                </a:solidFill>
              </a:rPr>
              <a:t>N. Bel (CERPOP)</a:t>
            </a:r>
          </a:p>
          <a:p>
            <a:pPr algn="ctr">
              <a:defRPr/>
            </a:pPr>
            <a:r>
              <a:rPr lang="fr-FR" sz="1000" i="1" dirty="0">
                <a:solidFill>
                  <a:schemeClr val="tx2"/>
                </a:solidFill>
              </a:rPr>
              <a:t>D. Brunet (Chimie)</a:t>
            </a:r>
          </a:p>
          <a:p>
            <a:pPr algn="ctr">
              <a:defRPr/>
            </a:pPr>
            <a:r>
              <a:rPr lang="fr-FR" sz="1000" i="1" dirty="0">
                <a:solidFill>
                  <a:schemeClr val="tx2"/>
                </a:solidFill>
              </a:rPr>
              <a:t>M. </a:t>
            </a:r>
            <a:r>
              <a:rPr lang="fr-FR" sz="1000" i="1" dirty="0" err="1">
                <a:solidFill>
                  <a:schemeClr val="tx2"/>
                </a:solidFill>
              </a:rPr>
              <a:t>Moisand</a:t>
            </a:r>
            <a:r>
              <a:rPr lang="fr-FR" sz="1000" i="1" dirty="0">
                <a:solidFill>
                  <a:schemeClr val="tx2"/>
                </a:solidFill>
              </a:rPr>
              <a:t> (OMP)</a:t>
            </a:r>
          </a:p>
          <a:p>
            <a:pPr algn="ctr">
              <a:defRPr/>
            </a:pPr>
            <a:r>
              <a:rPr lang="fr-FR" sz="1000" i="1" dirty="0">
                <a:solidFill>
                  <a:schemeClr val="tx2"/>
                </a:solidFill>
              </a:rPr>
              <a:t>N. </a:t>
            </a:r>
            <a:r>
              <a:rPr lang="fr-FR" sz="1000" i="1" dirty="0" err="1">
                <a:solidFill>
                  <a:schemeClr val="tx2"/>
                </a:solidFill>
              </a:rPr>
              <a:t>Elefantis</a:t>
            </a:r>
            <a:r>
              <a:rPr lang="fr-FR" sz="1000" i="1" dirty="0">
                <a:solidFill>
                  <a:schemeClr val="tx2"/>
                </a:solidFill>
              </a:rPr>
              <a:t> (FERMI)</a:t>
            </a:r>
          </a:p>
          <a:p>
            <a:pPr algn="ctr">
              <a:defRPr/>
            </a:pPr>
            <a:r>
              <a:rPr lang="fr-FR" sz="1000" i="1" dirty="0">
                <a:solidFill>
                  <a:schemeClr val="tx2"/>
                </a:solidFill>
              </a:rPr>
              <a:t>F. </a:t>
            </a:r>
            <a:r>
              <a:rPr lang="fr-FR" sz="1000" i="1" dirty="0" err="1">
                <a:solidFill>
                  <a:schemeClr val="tx2"/>
                </a:solidFill>
              </a:rPr>
              <a:t>Grelaud</a:t>
            </a:r>
            <a:r>
              <a:rPr lang="fr-FR" sz="1000" i="1" dirty="0">
                <a:solidFill>
                  <a:schemeClr val="tx2"/>
                </a:solidFill>
              </a:rPr>
              <a:t> (IRIT)</a:t>
            </a:r>
          </a:p>
          <a:p>
            <a:pPr algn="ctr">
              <a:defRPr/>
            </a:pPr>
            <a:r>
              <a:rPr lang="fr-FR" sz="1000" i="1" dirty="0">
                <a:solidFill>
                  <a:schemeClr val="tx2"/>
                </a:solidFill>
              </a:rPr>
              <a:t>M-H Gulli</a:t>
            </a:r>
          </a:p>
          <a:p>
            <a:pPr algn="ctr">
              <a:defRPr/>
            </a:pPr>
            <a:r>
              <a:rPr lang="fr-FR" sz="1000" i="1" dirty="0">
                <a:solidFill>
                  <a:schemeClr val="tx2"/>
                </a:solidFill>
              </a:rPr>
              <a:t>C. Malassis (CRDSHS)</a:t>
            </a:r>
          </a:p>
          <a:p>
            <a:pPr algn="ctr">
              <a:defRPr/>
            </a:pPr>
            <a:endParaRPr lang="fr-FR" sz="795" dirty="0">
              <a:solidFill>
                <a:schemeClr val="tx2"/>
              </a:solidFill>
            </a:endParaRPr>
          </a:p>
          <a:p>
            <a:pPr algn="ctr">
              <a:defRPr/>
            </a:pPr>
            <a:endParaRPr lang="fr-FR" sz="795" dirty="0">
              <a:solidFill>
                <a:schemeClr val="tx2"/>
              </a:solidFill>
            </a:endParaRPr>
          </a:p>
          <a:p>
            <a:pPr algn="ctr">
              <a:defRPr/>
            </a:pPr>
            <a:endParaRPr lang="fr-FR" sz="795" b="1" dirty="0">
              <a:solidFill>
                <a:schemeClr val="tx2"/>
              </a:solidFill>
            </a:endParaRPr>
          </a:p>
        </p:txBody>
      </p:sp>
      <p:sp>
        <p:nvSpPr>
          <p:cNvPr id="89" name="Rectangle : coins arrondis 4">
            <a:extLst>
              <a:ext uri="{FF2B5EF4-FFF2-40B4-BE49-F238E27FC236}">
                <a16:creationId xmlns:a16="http://schemas.microsoft.com/office/drawing/2014/main" id="{E8E9D1D4-8F7F-4A69-B4AF-56CEC75B0CE9}"/>
              </a:ext>
            </a:extLst>
          </p:cNvPr>
          <p:cNvSpPr/>
          <p:nvPr/>
        </p:nvSpPr>
        <p:spPr bwMode="auto">
          <a:xfrm>
            <a:off x="663799" y="1435152"/>
            <a:ext cx="9252519" cy="808150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2000" b="1" dirty="0"/>
              <a:t>Département Appui à la recherche et Science ouverte</a:t>
            </a:r>
          </a:p>
          <a:p>
            <a:pPr algn="ctr">
              <a:defRPr/>
            </a:pPr>
            <a:r>
              <a:rPr lang="fr-FR" sz="1600" b="1" dirty="0"/>
              <a:t>Chef de </a:t>
            </a:r>
            <a:r>
              <a:rPr lang="fr-FR" sz="1600" b="1" dirty="0">
                <a:solidFill>
                  <a:schemeClr val="tx1"/>
                </a:solidFill>
              </a:rPr>
              <a:t>département : J-M. Barbiche</a:t>
            </a:r>
          </a:p>
        </p:txBody>
      </p:sp>
      <p:cxnSp>
        <p:nvCxnSpPr>
          <p:cNvPr id="164" name="Connecteur droit 163">
            <a:extLst>
              <a:ext uri="{FF2B5EF4-FFF2-40B4-BE49-F238E27FC236}">
                <a16:creationId xmlns:a16="http://schemas.microsoft.com/office/drawing/2014/main" id="{155CEA6D-0EE2-4A58-97FD-0538F32988C8}"/>
              </a:ext>
            </a:extLst>
          </p:cNvPr>
          <p:cNvCxnSpPr>
            <a:cxnSpLocks/>
          </p:cNvCxnSpPr>
          <p:nvPr/>
        </p:nvCxnSpPr>
        <p:spPr bwMode="auto">
          <a:xfrm flipH="1">
            <a:off x="5176248" y="2263762"/>
            <a:ext cx="2" cy="42848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UT3-2021">
      <a:dk1>
        <a:srgbClr val="000000"/>
      </a:dk1>
      <a:lt1>
        <a:srgbClr val="FFFFFF"/>
      </a:lt1>
      <a:dk2>
        <a:srgbClr val="000000"/>
      </a:dk2>
      <a:lt2>
        <a:srgbClr val="EEECE1"/>
      </a:lt2>
      <a:accent1>
        <a:srgbClr val="404040"/>
      </a:accent1>
      <a:accent2>
        <a:srgbClr val="808080"/>
      </a:accent2>
      <a:accent3>
        <a:srgbClr val="BFBFBF"/>
      </a:accent3>
      <a:accent4>
        <a:srgbClr val="808080"/>
      </a:accent4>
      <a:accent5>
        <a:srgbClr val="808080"/>
      </a:accent5>
      <a:accent6>
        <a:srgbClr val="808080"/>
      </a:accent6>
      <a:hlink>
        <a:srgbClr val="000000"/>
      </a:hlink>
      <a:folHlink>
        <a:srgbClr val="FFBA00"/>
      </a:folHlink>
    </a:clrScheme>
    <a:fontScheme name="Arial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Bureau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>
    <a:spDef>
      <a:spPr bwMode="auto"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modele ut3</Template>
  <TotalTime>1268</TotalTime>
  <Words>1340</Words>
  <Application>Microsoft Office PowerPoint</Application>
  <DocSecurity>0</DocSecurity>
  <PresentationFormat>Personnalisé</PresentationFormat>
  <Paragraphs>460</Paragraphs>
  <Slides>10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4" baseType="lpstr">
      <vt:lpstr>Arial</vt:lpstr>
      <vt:lpstr>Calibri</vt:lpstr>
      <vt:lpstr>Wingdings</vt:lpstr>
      <vt:lpstr>Thème Office</vt:lpstr>
      <vt:lpstr>Réorganisation SCD Organigramme fonctionnel</vt:lpstr>
      <vt:lpstr>Organigramme général</vt:lpstr>
      <vt:lpstr>Organigramme Pôle Finances, RH et logistique</vt:lpstr>
      <vt:lpstr>Organigramme Pôle Prospective et projets</vt:lpstr>
      <vt:lpstr>Organigramme Pôle Evaluation et enquêtes</vt:lpstr>
      <vt:lpstr>Organigramme Pôle Ingénierie et outils documentaires</vt:lpstr>
      <vt:lpstr>Organigramme Département Formation aux Compétences informationnelles</vt:lpstr>
      <vt:lpstr>Organigramme Département Services aux publics</vt:lpstr>
      <vt:lpstr>Organigramme Département Appui à la recherche</vt:lpstr>
      <vt:lpstr>Organigramme Département Ressources documentaires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de la présentation</dc:title>
  <dc:subject/>
  <dc:creator>Anais VESTRIS</dc:creator>
  <cp:keywords/>
  <dc:description/>
  <cp:lastModifiedBy>Vincent DETIENNE</cp:lastModifiedBy>
  <cp:revision>691</cp:revision>
  <dcterms:created xsi:type="dcterms:W3CDTF">2021-09-21T06:09:57Z</dcterms:created>
  <dcterms:modified xsi:type="dcterms:W3CDTF">2024-10-28T11:44:37Z</dcterms:modified>
  <cp:category/>
  <dc:identifier/>
  <cp:contentStatus/>
  <dc:language/>
  <cp:version/>
</cp:coreProperties>
</file>